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handoutMasterIdLst>
    <p:handoutMasterId r:id="rId25"/>
  </p:handoutMasterIdLst>
  <p:sldIdLst>
    <p:sldId id="260" r:id="rId4"/>
    <p:sldId id="261" r:id="rId6"/>
    <p:sldId id="263" r:id="rId7"/>
    <p:sldId id="285" r:id="rId8"/>
    <p:sldId id="266" r:id="rId9"/>
    <p:sldId id="267" r:id="rId10"/>
    <p:sldId id="321" r:id="rId11"/>
    <p:sldId id="272" r:id="rId12"/>
    <p:sldId id="268" r:id="rId13"/>
    <p:sldId id="270" r:id="rId14"/>
    <p:sldId id="338" r:id="rId15"/>
    <p:sldId id="339" r:id="rId16"/>
    <p:sldId id="340" r:id="rId17"/>
    <p:sldId id="341" r:id="rId18"/>
    <p:sldId id="342" r:id="rId19"/>
    <p:sldId id="343" r:id="rId20"/>
    <p:sldId id="344" r:id="rId21"/>
    <p:sldId id="345" r:id="rId22"/>
    <p:sldId id="346" r:id="rId23"/>
    <p:sldId id="349" r:id="rId24"/>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AFF"/>
    <a:srgbClr val="8C59FF"/>
    <a:srgbClr val="8FC9F8"/>
    <a:srgbClr val="BC45AC"/>
    <a:srgbClr val="6568FD"/>
    <a:srgbClr val="D1D1D1"/>
    <a:srgbClr val="E6E6E6"/>
    <a:srgbClr val="B445B3"/>
    <a:srgbClr val="202DC6"/>
    <a:srgbClr val="756F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43" autoAdjust="0"/>
    <p:restoredTop sz="96529" autoAdjust="0"/>
  </p:normalViewPr>
  <p:slideViewPr>
    <p:cSldViewPr snapToGrid="0" showGuides="1">
      <p:cViewPr>
        <p:scale>
          <a:sx n="75" d="100"/>
          <a:sy n="75" d="100"/>
        </p:scale>
        <p:origin x="1920" y="816"/>
      </p:cViewPr>
      <p:guideLst>
        <p:guide pos="3912"/>
        <p:guide pos="7266"/>
        <p:guide orient="horz" pos="597"/>
        <p:guide orient="horz" pos="742"/>
        <p:guide orient="horz" pos="842"/>
        <p:guide orient="horz" pos="39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16.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197E-CD4E-431E-8C0A-ADE80F9BB16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AA3BF-3147-4353-9F80-7AD95D7A41D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1AA3BF-3147-4353-9F80-7AD95D7A41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A17948-9CE0-4BFE-957E-265919F4BEE0}"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D21C6B1-946F-4737-9956-9B138C11159D}" type="slidenum">
              <a:rPr lang="zh-CN" altLang="en-US" smtClean="0"/>
            </a:fld>
            <a:endParaRPr lang="zh-CN" altLang="en-US"/>
          </a:p>
        </p:txBody>
      </p:sp>
    </p:spTree>
  </p:cSld>
  <p:clrMapOvr>
    <a:masterClrMapping/>
  </p:clrMapOvr>
  <p:transition spd="slow" advTm="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17948-9CE0-4BFE-957E-265919F4BEE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D21C6B1-946F-4737-9956-9B138C11159D}" type="slidenum">
              <a:rPr lang="zh-CN" altLang="en-US" smtClean="0"/>
            </a:fld>
            <a:endParaRPr lang="zh-CN" altLang="en-US"/>
          </a:p>
        </p:txBody>
      </p:sp>
    </p:spTree>
  </p:cSld>
  <p:clrMapOvr>
    <a:masterClrMapping/>
  </p:clrMapOvr>
  <p:transition spd="slow" advTm="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17948-9CE0-4BFE-957E-265919F4BEE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D21C6B1-946F-4737-9956-9B138C11159D}" type="slidenum">
              <a:rPr lang="zh-CN" altLang="en-US" smtClean="0"/>
            </a:fld>
            <a:endParaRPr lang="zh-CN" altLang="en-US"/>
          </a:p>
        </p:txBody>
      </p:sp>
    </p:spTree>
  </p:cSld>
  <p:clrMapOvr>
    <a:masterClrMapping/>
  </p:clrMapOvr>
  <p:transition spd="slow" advTm="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cSld>
  <p:clrMapOvr>
    <a:masterClrMapping/>
  </p:clrMapOvr>
  <p:transition spd="med">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screen"/>
          <a:stretch>
            <a:fillRect/>
          </a:stretch>
        </p:blipFill>
        <p:spPr>
          <a:xfrm rot="16200000">
            <a:off x="231556" y="-246795"/>
            <a:ext cx="5567619" cy="6061214"/>
          </a:xfrm>
          <a:prstGeom prst="rect">
            <a:avLst/>
          </a:prstGeom>
        </p:spPr>
      </p:pic>
      <p:pic>
        <p:nvPicPr>
          <p:cNvPr id="7" name="图片 6"/>
          <p:cNvPicPr>
            <a:picLocks noChangeAspect="1"/>
          </p:cNvPicPr>
          <p:nvPr userDrawn="1"/>
        </p:nvPicPr>
        <p:blipFill>
          <a:blip r:embed="rId3" cstate="screen"/>
          <a:stretch>
            <a:fillRect/>
          </a:stretch>
        </p:blipFill>
        <p:spPr>
          <a:xfrm rot="16200000">
            <a:off x="7500720" y="3351234"/>
            <a:ext cx="6101314" cy="6642224"/>
          </a:xfrm>
          <a:prstGeom prst="rect">
            <a:avLst/>
          </a:prstGeom>
        </p:spPr>
      </p:pic>
      <p:sp>
        <p:nvSpPr>
          <p:cNvPr id="8" name="矩形 7"/>
          <p:cNvSpPr/>
          <p:nvPr userDrawn="1"/>
        </p:nvSpPr>
        <p:spPr>
          <a:xfrm>
            <a:off x="3067665" y="-3"/>
            <a:ext cx="6164826" cy="686801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Tree>
  </p:cSld>
  <p:clrMapOvr>
    <a:masterClrMapping/>
  </p:clrMapOvr>
  <p:transition spd="slow" advTm="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A17948-9CE0-4BFE-957E-265919F4BEE0}"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D21C6B1-946F-4737-9956-9B138C11159D}" type="slidenum">
              <a:rPr lang="zh-CN" altLang="en-US" smtClean="0"/>
            </a:fld>
            <a:endParaRPr lang="zh-CN" altLang="en-US"/>
          </a:p>
        </p:txBody>
      </p:sp>
    </p:spTree>
  </p:cSld>
  <p:clrMapOvr>
    <a:masterClrMapping/>
  </p:clrMapOvr>
  <p:transition spd="slow" advTm="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CA17948-9CE0-4BFE-957E-265919F4BEE0}"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D21C6B1-946F-4737-9956-9B138C11159D}" type="slidenum">
              <a:rPr lang="zh-CN" altLang="en-US" smtClean="0"/>
            </a:fld>
            <a:endParaRPr lang="zh-CN" altLang="en-US"/>
          </a:p>
        </p:txBody>
      </p:sp>
    </p:spTree>
  </p:cSld>
  <p:clrMapOvr>
    <a:masterClrMapping/>
  </p:clrMapOvr>
  <p:transition spd="slow"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CA17948-9CE0-4BFE-957E-265919F4BEE0}"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D21C6B1-946F-4737-9956-9B138C11159D}" type="slidenum">
              <a:rPr lang="zh-CN" altLang="en-US" smtClean="0"/>
            </a:fld>
            <a:endParaRPr lang="zh-CN" altLang="en-US"/>
          </a:p>
        </p:txBody>
      </p:sp>
      <p:sp>
        <p:nvSpPr>
          <p:cNvPr id="11" name="TextBox 3"/>
          <p:cNvSpPr txBox="1"/>
          <p:nvPr userDrawn="1"/>
        </p:nvSpPr>
        <p:spPr>
          <a:xfrm>
            <a:off x="1488605" y="6739570"/>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http://www.1ppt.com/moban/</a:t>
            </a:r>
            <a:r>
              <a:rPr lang="zh-CN" altLang="en-US" sz="100" dirty="0">
                <a:solidFill>
                  <a:prstClr val="black"/>
                </a:solidFill>
                <a:latin typeface="微软雅黑" panose="020B0503020204020204" pitchFamily="34" charset="-122"/>
              </a:rPr>
              <a:t> </a:t>
            </a:r>
            <a:endParaRPr lang="en-US" altLang="zh-CN" sz="100" dirty="0">
              <a:solidFill>
                <a:prstClr val="black"/>
              </a:solidFill>
              <a:latin typeface="微软雅黑" panose="020B0503020204020204" pitchFamily="34" charset="-122"/>
            </a:endParaRPr>
          </a:p>
        </p:txBody>
      </p:sp>
    </p:spTree>
  </p:cSld>
  <p:clrMapOvr>
    <a:masterClrMapping/>
  </p:clrMapOvr>
  <p:transition spd="slow" advTm="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CA17948-9CE0-4BFE-957E-265919F4BEE0}"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4D21C6B1-946F-4737-9956-9B138C11159D}" type="slidenum">
              <a:rPr lang="zh-CN" altLang="en-US" smtClean="0"/>
            </a:fld>
            <a:endParaRPr lang="zh-CN" altLang="en-US"/>
          </a:p>
        </p:txBody>
      </p:sp>
    </p:spTree>
  </p:cSld>
  <p:clrMapOvr>
    <a:masterClrMapping/>
  </p:clrMapOvr>
  <p:transition spd="slow" advTm="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CA17948-9CE0-4BFE-957E-265919F4BEE0}"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4D21C6B1-946F-4737-9956-9B138C11159D}" type="slidenum">
              <a:rPr lang="zh-CN" altLang="en-US" smtClean="0"/>
            </a:fld>
            <a:endParaRPr lang="zh-CN" altLang="en-US"/>
          </a:p>
        </p:txBody>
      </p:sp>
    </p:spTree>
  </p:cSld>
  <p:clrMapOvr>
    <a:masterClrMapping/>
  </p:clrMapOvr>
  <p:transition spd="slow" advTm="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A17948-9CE0-4BFE-957E-265919F4BEE0}"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D21C6B1-946F-4737-9956-9B138C11159D}" type="slidenum">
              <a:rPr lang="zh-CN" altLang="en-US" smtClean="0"/>
            </a:fld>
            <a:endParaRPr lang="zh-CN" altLang="en-US"/>
          </a:p>
        </p:txBody>
      </p:sp>
    </p:spTree>
  </p:cSld>
  <p:clrMapOvr>
    <a:masterClrMapping/>
  </p:clrMapOvr>
  <p:transition spd="slow" advTm="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advTm="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4.png"/><Relationship Id="rId7" Type="http://schemas.openxmlformats.org/officeDocument/2006/relationships/tags" Target="../tags/tag5.xml"/><Relationship Id="rId6" Type="http://schemas.openxmlformats.org/officeDocument/2006/relationships/image" Target="../media/image3.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png"/><Relationship Id="rId14" Type="http://schemas.openxmlformats.org/officeDocument/2006/relationships/notesSlide" Target="../notesSlides/notesSlide1.xml"/><Relationship Id="rId13" Type="http://schemas.openxmlformats.org/officeDocument/2006/relationships/slideLayout" Target="../slideLayouts/slideLayout2.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image" Target="../media/image5.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14.xml"/><Relationship Id="rId7" Type="http://schemas.openxmlformats.org/officeDocument/2006/relationships/image" Target="../media/image4.png"/><Relationship Id="rId6" Type="http://schemas.openxmlformats.org/officeDocument/2006/relationships/tags" Target="../tags/tag13.xml"/><Relationship Id="rId5" Type="http://schemas.openxmlformats.org/officeDocument/2006/relationships/image" Target="../media/image3.png"/><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2.png"/><Relationship Id="rId12" Type="http://schemas.openxmlformats.org/officeDocument/2006/relationships/notesSlide" Target="../notesSlides/notesSlide20.xml"/><Relationship Id="rId11" Type="http://schemas.openxmlformats.org/officeDocument/2006/relationships/slideLayout" Target="../slideLayouts/slideLayout2.xml"/><Relationship Id="rId10" Type="http://schemas.openxmlformats.org/officeDocument/2006/relationships/tags" Target="../tags/tag15.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_图片 1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custDataLst>
              <p:tags r:id="rId1"/>
            </p:custDataLst>
          </p:nvPr>
        </p:nvPicPr>
        <p:blipFill>
          <a:blip r:embed="rId2" cstate="screen"/>
          <a:stretch>
            <a:fillRect/>
          </a:stretch>
        </p:blipFill>
        <p:spPr>
          <a:xfrm rot="16200000">
            <a:off x="7557870" y="1331934"/>
            <a:ext cx="6101314" cy="6642224"/>
          </a:xfrm>
          <a:prstGeom prst="rect">
            <a:avLst/>
          </a:prstGeom>
        </p:spPr>
      </p:pic>
      <p:sp>
        <p:nvSpPr>
          <p:cNvPr id="4" name="PA_矩形 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custDataLst>
              <p:tags r:id="rId3"/>
            </p:custDataLst>
          </p:nvPr>
        </p:nvSpPr>
        <p:spPr>
          <a:xfrm>
            <a:off x="3067665" y="947803"/>
            <a:ext cx="6164826" cy="592020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11" name="PA_文本框 1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custDataLst>
              <p:tags r:id="rId4"/>
            </p:custDataLst>
          </p:nvPr>
        </p:nvSpPr>
        <p:spPr>
          <a:xfrm>
            <a:off x="5162101" y="947803"/>
            <a:ext cx="4630828" cy="2214880"/>
          </a:xfrm>
          <a:prstGeom prst="rect">
            <a:avLst/>
          </a:prstGeom>
          <a:noFill/>
        </p:spPr>
        <p:txBody>
          <a:bodyPr wrap="square" rtlCol="0">
            <a:spAutoFit/>
          </a:bodyPr>
          <a:lstStyle/>
          <a:p>
            <a:r>
              <a:rPr lang="en-US" altLang="zh-CN" sz="13800" dirty="0">
                <a:solidFill>
                  <a:schemeClr val="bg1"/>
                </a:solidFill>
                <a:cs typeface="+mn-ea"/>
                <a:sym typeface="+mn-lt"/>
              </a:rPr>
              <a:t>2022</a:t>
            </a:r>
            <a:endParaRPr lang="zh-CN" altLang="en-US" sz="13800" dirty="0">
              <a:solidFill>
                <a:schemeClr val="bg1"/>
              </a:solidFill>
              <a:cs typeface="+mn-ea"/>
              <a:sym typeface="+mn-lt"/>
            </a:endParaRPr>
          </a:p>
        </p:txBody>
      </p:sp>
      <p:pic>
        <p:nvPicPr>
          <p:cNvPr id="6" name="PA_图片 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custDataLst>
              <p:tags r:id="rId5"/>
            </p:custDataLst>
          </p:nvPr>
        </p:nvPicPr>
        <p:blipFill>
          <a:blip r:embed="rId6" cstate="screen"/>
          <a:stretch>
            <a:fillRect/>
          </a:stretch>
        </p:blipFill>
        <p:spPr>
          <a:xfrm rot="16200000">
            <a:off x="226532" y="-226533"/>
            <a:ext cx="5110421" cy="5563483"/>
          </a:xfrm>
          <a:prstGeom prst="rect">
            <a:avLst/>
          </a:prstGeom>
        </p:spPr>
      </p:pic>
      <p:grpSp>
        <p:nvGrpSpPr>
          <p:cNvPr id="10" name="PA_组合 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custDataLst>
              <p:tags r:id="rId7"/>
            </p:custDataLst>
          </p:nvPr>
        </p:nvGrpSpPr>
        <p:grpSpPr>
          <a:xfrm>
            <a:off x="1" y="2811145"/>
            <a:ext cx="12609829" cy="2930525"/>
            <a:chOff x="1096756" y="2597954"/>
            <a:chExt cx="6510107" cy="2930449"/>
          </a:xfrm>
          <a:effectLst>
            <a:outerShdw blurRad="368300" dist="215900" dir="5400000" algn="ctr" rotWithShape="0">
              <a:srgbClr val="000000">
                <a:alpha val="43137"/>
              </a:srgbClr>
            </a:outerShdw>
          </a:effectLst>
        </p:grpSpPr>
        <p:pic>
          <p:nvPicPr>
            <p:cNvPr id="5" name="图片 4"/>
            <p:cNvPicPr>
              <a:picLocks noChangeAspect="1"/>
            </p:cNvPicPr>
            <p:nvPr/>
          </p:nvPicPr>
          <p:blipFill>
            <a:blip r:embed="rId8" cstate="screen"/>
            <a:stretch>
              <a:fillRect/>
            </a:stretch>
          </p:blipFill>
          <p:spPr>
            <a:xfrm>
              <a:off x="1096756" y="2597954"/>
              <a:ext cx="6334389" cy="2930449"/>
            </a:xfrm>
            <a:prstGeom prst="rect">
              <a:avLst/>
            </a:prstGeom>
          </p:spPr>
        </p:pic>
        <p:sp>
          <p:nvSpPr>
            <p:cNvPr id="2" name="文本框 1"/>
            <p:cNvSpPr txBox="1"/>
            <p:nvPr/>
          </p:nvSpPr>
          <p:spPr>
            <a:xfrm>
              <a:off x="1316076" y="2792909"/>
              <a:ext cx="6290787" cy="1198849"/>
            </a:xfrm>
            <a:prstGeom prst="rect">
              <a:avLst/>
            </a:prstGeom>
            <a:noFill/>
          </p:spPr>
          <p:txBody>
            <a:bodyPr wrap="square" rtlCol="0">
              <a:spAutoFit/>
            </a:bodyPr>
            <a:lstStyle/>
            <a:p>
              <a:pPr marL="0" indent="0" algn="ctr" eaLnBrk="1" hangingPunct="1">
                <a:spcBef>
                  <a:spcPct val="0"/>
                </a:spcBef>
                <a:buNone/>
              </a:pPr>
              <a:r>
                <a:rPr lang="zh-CN" altLang="zh-CN" sz="7200" dirty="0">
                  <a:solidFill>
                    <a:schemeClr val="bg1">
                      <a:lumMod val="95000"/>
                    </a:schemeClr>
                  </a:solidFill>
                  <a:ea typeface="微软雅黑" panose="020B0503020204020204" pitchFamily="34" charset="-122"/>
                  <a:sym typeface="+mn-ea"/>
                </a:rPr>
                <a:t>医院病房管理系统项目汇报</a:t>
              </a:r>
              <a:endParaRPr lang="zh-CN" altLang="en-US" sz="7200" dirty="0">
                <a:solidFill>
                  <a:schemeClr val="bg1"/>
                </a:solidFill>
                <a:cs typeface="+mn-ea"/>
                <a:sym typeface="+mn-lt"/>
              </a:endParaRPr>
            </a:p>
          </p:txBody>
        </p:sp>
      </p:grpSp>
      <p:pic>
        <p:nvPicPr>
          <p:cNvPr id="15" name="PA_图片 1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custDataLst>
              <p:tags r:id="rId9"/>
            </p:custDataLst>
          </p:nvPr>
        </p:nvPicPr>
        <p:blipFill>
          <a:blip r:embed="rId10" cstate="screen"/>
          <a:srcRect/>
          <a:stretch>
            <a:fillRect/>
          </a:stretch>
        </p:blipFill>
        <p:spPr>
          <a:xfrm rot="4344095">
            <a:off x="8827135" y="1731645"/>
            <a:ext cx="1218565" cy="1898650"/>
          </a:xfrm>
          <a:custGeom>
            <a:avLst/>
            <a:gdLst>
              <a:gd name="connsiteX0" fmla="*/ 1474839 w 1474839"/>
              <a:gd name="connsiteY0" fmla="*/ 1415845 h 2064774"/>
              <a:gd name="connsiteX1" fmla="*/ 1179871 w 1474839"/>
              <a:gd name="connsiteY1" fmla="*/ 2064774 h 2064774"/>
              <a:gd name="connsiteX2" fmla="*/ 0 w 1474839"/>
              <a:gd name="connsiteY2" fmla="*/ 1651820 h 2064774"/>
              <a:gd name="connsiteX3" fmla="*/ 973394 w 1474839"/>
              <a:gd name="connsiteY3" fmla="*/ 0 h 2064774"/>
              <a:gd name="connsiteX4" fmla="*/ 973394 w 1474839"/>
              <a:gd name="connsiteY4" fmla="*/ 206478 h 2064774"/>
              <a:gd name="connsiteX5" fmla="*/ 1415846 w 1474839"/>
              <a:gd name="connsiteY5" fmla="*/ 294968 h 206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839" h="2064774">
                <a:moveTo>
                  <a:pt x="1474839" y="1415845"/>
                </a:moveTo>
                <a:lnTo>
                  <a:pt x="1179871" y="2064774"/>
                </a:lnTo>
                <a:lnTo>
                  <a:pt x="0" y="1651820"/>
                </a:lnTo>
                <a:lnTo>
                  <a:pt x="973394" y="0"/>
                </a:lnTo>
                <a:lnTo>
                  <a:pt x="973394" y="206478"/>
                </a:lnTo>
                <a:lnTo>
                  <a:pt x="1415846" y="294968"/>
                </a:lnTo>
                <a:close/>
              </a:path>
            </a:pathLst>
          </a:custGeom>
        </p:spPr>
      </p:pic>
      <p:sp>
        <p:nvSpPr>
          <p:cNvPr id="16" name="PA_矩形 1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custDataLst>
              <p:tags r:id="rId11"/>
            </p:custDataLst>
          </p:nvPr>
        </p:nvSpPr>
        <p:spPr>
          <a:xfrm>
            <a:off x="2531697" y="4247142"/>
            <a:ext cx="7128605" cy="738344"/>
          </a:xfrm>
          <a:prstGeom prst="rect">
            <a:avLst/>
          </a:prstGeom>
        </p:spPr>
        <p:txBody>
          <a:bodyPr wrap="square">
            <a:spAutoFit/>
          </a:bodyPr>
          <a:lstStyle/>
          <a:p>
            <a:pPr algn="ctr">
              <a:lnSpc>
                <a:spcPct val="120000"/>
              </a:lnSpc>
            </a:pPr>
            <a:r>
              <a:rPr lang="id-ID" sz="1200" dirty="0">
                <a:solidFill>
                  <a:schemeClr val="bg1">
                    <a:lumMod val="95000"/>
                  </a:schemeClr>
                </a:solidFill>
                <a:cs typeface="+mn-ea"/>
                <a:sym typeface="+mn-lt"/>
              </a:rPr>
              <a:t>Ut wisi enim ad minim veniam, quis nostrud exerci tation ullamcorper suscipit lobortis nisl ut aliquip ex ea commodo consequat. Lorem ipsum dolor sit amet, consectetuer adipiscing elit, sed diam nonummy nibh euismod.</a:t>
            </a:r>
            <a:endParaRPr lang="en-US" sz="1200" dirty="0">
              <a:solidFill>
                <a:schemeClr val="bg1">
                  <a:lumMod val="95000"/>
                </a:schemeClr>
              </a:solidFill>
              <a:cs typeface="+mn-ea"/>
              <a:sym typeface="+mn-lt"/>
            </a:endParaRPr>
          </a:p>
        </p:txBody>
      </p:sp>
      <p:sp>
        <p:nvSpPr>
          <p:cNvPr id="7"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Tree>
    <p:custDataLst>
      <p:tags r:id="rId12"/>
    </p:custDataLst>
  </p:cSld>
  <p:clrMapOvr>
    <a:masterClrMapping/>
  </p:clrMapOvr>
  <p:transition spd="slow" advTm="0">
    <p:push dir="d"/>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83000">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14:bounceEnd="83000">
                                          <p:cBhvr additive="base">
                                            <p:cTn id="13" dur="1250" fill="hold"/>
                                            <p:tgtEl>
                                              <p:spTgt spid="11"/>
                                            </p:tgtEl>
                                            <p:attrNameLst>
                                              <p:attrName>ppt_x</p:attrName>
                                            </p:attrNameLst>
                                          </p:cBhvr>
                                          <p:tavLst>
                                            <p:tav tm="0">
                                              <p:val>
                                                <p:strVal val="#ppt_x"/>
                                              </p:val>
                                            </p:tav>
                                            <p:tav tm="100000">
                                              <p:val>
                                                <p:strVal val="#ppt_x"/>
                                              </p:val>
                                            </p:tav>
                                          </p:tavLst>
                                        </p:anim>
                                        <p:anim calcmode="lin" valueType="num" p14:bounceEnd="83000">
                                          <p:cBhvr additive="base">
                                            <p:cTn id="14" dur="1250" fill="hold"/>
                                            <p:tgtEl>
                                              <p:spTgt spid="11"/>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nodeType="afterEffect" p14:presetBounceEnd="83000">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14:bounceEnd="83000">
                                          <p:cBhvr additive="base">
                                            <p:cTn id="18" dur="1250" fill="hold"/>
                                            <p:tgtEl>
                                              <p:spTgt spid="10"/>
                                            </p:tgtEl>
                                            <p:attrNameLst>
                                              <p:attrName>ppt_x</p:attrName>
                                            </p:attrNameLst>
                                          </p:cBhvr>
                                          <p:tavLst>
                                            <p:tav tm="0">
                                              <p:val>
                                                <p:strVal val="#ppt_x"/>
                                              </p:val>
                                            </p:tav>
                                            <p:tav tm="100000">
                                              <p:val>
                                                <p:strVal val="#ppt_x"/>
                                              </p:val>
                                            </p:tav>
                                          </p:tavLst>
                                        </p:anim>
                                        <p:anim calcmode="lin" valueType="num" p14:bounceEnd="83000">
                                          <p:cBhvr additive="base">
                                            <p:cTn id="19"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500"/>
                                </p:stCondLst>
                                <p:childTnLst>
                                  <p:par>
                                    <p:cTn id="29" presetID="2" presetClass="entr" presetSubtype="1" decel="10000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1"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250" fill="hold"/>
                                            <p:tgtEl>
                                              <p:spTgt spid="11"/>
                                            </p:tgtEl>
                                            <p:attrNameLst>
                                              <p:attrName>ppt_x</p:attrName>
                                            </p:attrNameLst>
                                          </p:cBhvr>
                                          <p:tavLst>
                                            <p:tav tm="0">
                                              <p:val>
                                                <p:strVal val="#ppt_x"/>
                                              </p:val>
                                            </p:tav>
                                            <p:tav tm="100000">
                                              <p:val>
                                                <p:strVal val="#ppt_x"/>
                                              </p:val>
                                            </p:tav>
                                          </p:tavLst>
                                        </p:anim>
                                        <p:anim calcmode="lin" valueType="num">
                                          <p:cBhvr additive="base">
                                            <p:cTn id="14" dur="1250" fill="hold"/>
                                            <p:tgtEl>
                                              <p:spTgt spid="11"/>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250" fill="hold"/>
                                            <p:tgtEl>
                                              <p:spTgt spid="10"/>
                                            </p:tgtEl>
                                            <p:attrNameLst>
                                              <p:attrName>ppt_x</p:attrName>
                                            </p:attrNameLst>
                                          </p:cBhvr>
                                          <p:tavLst>
                                            <p:tav tm="0">
                                              <p:val>
                                                <p:strVal val="#ppt_x"/>
                                              </p:val>
                                            </p:tav>
                                            <p:tav tm="100000">
                                              <p:val>
                                                <p:strVal val="#ppt_x"/>
                                              </p:val>
                                            </p:tav>
                                          </p:tavLst>
                                        </p:anim>
                                        <p:anim calcmode="lin" valueType="num">
                                          <p:cBhvr additive="base">
                                            <p:cTn id="19"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500"/>
                                </p:stCondLst>
                                <p:childTnLst>
                                  <p:par>
                                    <p:cTn id="29" presetID="2" presetClass="entr" presetSubtype="1" decel="10000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1" grpId="0"/>
          <p:bldP spid="1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921124" y="820295"/>
            <a:ext cx="3044291" cy="2462213"/>
          </a:xfrm>
          <a:prstGeom prst="rect">
            <a:avLst/>
          </a:prstGeom>
          <a:noFill/>
        </p:spPr>
        <p:txBody>
          <a:bodyPr wrap="square" lIns="0" tIns="0" rIns="0" bIns="0" rtlCol="0">
            <a:spAutoFit/>
          </a:bodyPr>
          <a:lstStyle/>
          <a:p>
            <a:pPr algn="just"/>
            <a:r>
              <a:rPr lang="en-US" altLang="zh-CN" sz="4800" dirty="0">
                <a:solidFill>
                  <a:schemeClr val="tx1">
                    <a:lumMod val="95000"/>
                    <a:lumOff val="5000"/>
                  </a:schemeClr>
                </a:solidFill>
                <a:cs typeface="+mn-ea"/>
                <a:sym typeface="+mn-lt"/>
              </a:rPr>
              <a:t>INDUSTRY</a:t>
            </a:r>
            <a:endParaRPr lang="en-US" altLang="zh-CN" sz="4800" dirty="0">
              <a:solidFill>
                <a:schemeClr val="tx1">
                  <a:lumMod val="95000"/>
                  <a:lumOff val="5000"/>
                </a:schemeClr>
              </a:solidFill>
              <a:cs typeface="+mn-ea"/>
              <a:sym typeface="+mn-lt"/>
            </a:endParaRPr>
          </a:p>
          <a:p>
            <a:pPr algn="just"/>
            <a:endParaRPr lang="en-US" altLang="zh-CN" sz="3200" dirty="0">
              <a:solidFill>
                <a:schemeClr val="tx1">
                  <a:lumMod val="95000"/>
                  <a:lumOff val="5000"/>
                </a:schemeClr>
              </a:solidFill>
              <a:cs typeface="+mn-ea"/>
              <a:sym typeface="+mn-lt"/>
            </a:endParaRPr>
          </a:p>
          <a:p>
            <a:pPr algn="just"/>
            <a:r>
              <a:rPr lang="en-US" altLang="zh-CN" sz="3200" dirty="0">
                <a:solidFill>
                  <a:schemeClr val="tx1">
                    <a:lumMod val="95000"/>
                    <a:lumOff val="5000"/>
                  </a:schemeClr>
                </a:solidFill>
                <a:cs typeface="+mn-ea"/>
                <a:sym typeface="+mn-lt"/>
              </a:rPr>
              <a:t>PROSPECT </a:t>
            </a:r>
            <a:endParaRPr lang="zh-CN" altLang="en-US" sz="3200" dirty="0">
              <a:solidFill>
                <a:schemeClr val="tx1">
                  <a:lumMod val="95000"/>
                  <a:lumOff val="5000"/>
                </a:schemeClr>
              </a:solidFill>
              <a:cs typeface="+mn-ea"/>
              <a:sym typeface="+mn-lt"/>
            </a:endParaRPr>
          </a:p>
        </p:txBody>
      </p:sp>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4" name="标题 1"/>
          <p:cNvSpPr>
            <a:spLocks noGrp="1"/>
          </p:cNvSpPr>
          <p:nvPr/>
        </p:nvSpPr>
        <p:spPr>
          <a:xfrm>
            <a:off x="679615" y="637338"/>
            <a:ext cx="10369868" cy="1080029"/>
          </a:xfrm>
          <a:prstGeom prst="rect">
            <a:avLst/>
          </a:prstGeom>
        </p:spPr>
        <p:txBody>
          <a:bodyPr/>
          <a:lstStyle>
            <a:lvl1pPr algn="ctr" defTabSz="1176655" rtl="0" eaLnBrk="1" latinLnBrk="0" hangingPunct="1">
              <a:spcBef>
                <a:spcPct val="0"/>
              </a:spcBef>
              <a:buNone/>
              <a:defRPr sz="5700" kern="1200">
                <a:solidFill>
                  <a:schemeClr val="tx1"/>
                </a:solidFill>
                <a:latin typeface="+mj-lt"/>
                <a:ea typeface="微软雅黑" panose="020B0503020204020204" pitchFamily="34" charset="-122"/>
                <a:cs typeface="+mj-cs"/>
              </a:defRPr>
            </a:lvl1pPr>
          </a:lstStyle>
          <a:p>
            <a:r>
              <a:rPr lang="zh-CN" altLang="en-US">
                <a:solidFill>
                  <a:schemeClr val="bg1"/>
                </a:solidFill>
              </a:rPr>
              <a:t>登录界面</a:t>
            </a:r>
            <a:endParaRPr lang="zh-CN" altLang="en-US">
              <a:solidFill>
                <a:schemeClr val="bg1"/>
              </a:solidFill>
            </a:endParaRPr>
          </a:p>
        </p:txBody>
      </p:sp>
      <p:pic>
        <p:nvPicPr>
          <p:cNvPr id="5" name="图片 19"/>
          <p:cNvPicPr>
            <a:picLocks noChangeAspect="1"/>
          </p:cNvPicPr>
          <p:nvPr>
            <p:custDataLst>
              <p:tags r:id="rId1"/>
            </p:custDataLst>
          </p:nvPr>
        </p:nvPicPr>
        <p:blipFill>
          <a:blip r:embed="rId2"/>
          <a:stretch>
            <a:fillRect/>
          </a:stretch>
        </p:blipFill>
        <p:spPr>
          <a:xfrm>
            <a:off x="119380" y="1971675"/>
            <a:ext cx="5135880" cy="3390900"/>
          </a:xfrm>
          <a:prstGeom prst="rect">
            <a:avLst/>
          </a:prstGeom>
          <a:noFill/>
          <a:ln>
            <a:noFill/>
          </a:ln>
        </p:spPr>
      </p:pic>
      <p:sp>
        <p:nvSpPr>
          <p:cNvPr id="6" name="文本框 5"/>
          <p:cNvSpPr txBox="1"/>
          <p:nvPr/>
        </p:nvSpPr>
        <p:spPr>
          <a:xfrm>
            <a:off x="6009005" y="2538095"/>
            <a:ext cx="4928235" cy="1938020"/>
          </a:xfrm>
          <a:prstGeom prst="rect">
            <a:avLst/>
          </a:prstGeom>
          <a:noFill/>
        </p:spPr>
        <p:txBody>
          <a:bodyPr wrap="square" rtlCol="0">
            <a:spAutoFit/>
          </a:bodyPr>
          <a:p>
            <a:r>
              <a:rPr lang="zh-CN" altLang="en-US" sz="4000">
                <a:solidFill>
                  <a:schemeClr val="accent2"/>
                </a:solidFill>
              </a:rPr>
              <a:t>登录不同人员的账号可以进路不同的功能界面</a:t>
            </a:r>
            <a:endParaRPr lang="zh-CN" altLang="en-US" sz="4000">
              <a:solidFill>
                <a:schemeClr val="accent2"/>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921124" y="820295"/>
            <a:ext cx="3044291" cy="2462213"/>
          </a:xfrm>
          <a:prstGeom prst="rect">
            <a:avLst/>
          </a:prstGeom>
          <a:noFill/>
        </p:spPr>
        <p:txBody>
          <a:bodyPr wrap="square" lIns="0" tIns="0" rIns="0" bIns="0" rtlCol="0">
            <a:spAutoFit/>
          </a:bodyPr>
          <a:lstStyle/>
          <a:p>
            <a:pPr algn="just"/>
            <a:r>
              <a:rPr lang="en-US" altLang="zh-CN" sz="4800" dirty="0">
                <a:solidFill>
                  <a:schemeClr val="tx1">
                    <a:lumMod val="95000"/>
                    <a:lumOff val="5000"/>
                  </a:schemeClr>
                </a:solidFill>
                <a:cs typeface="+mn-ea"/>
                <a:sym typeface="+mn-lt"/>
              </a:rPr>
              <a:t>INDUSTRY</a:t>
            </a:r>
            <a:endParaRPr lang="en-US" altLang="zh-CN" sz="4800" dirty="0">
              <a:solidFill>
                <a:schemeClr val="tx1">
                  <a:lumMod val="95000"/>
                  <a:lumOff val="5000"/>
                </a:schemeClr>
              </a:solidFill>
              <a:cs typeface="+mn-ea"/>
              <a:sym typeface="+mn-lt"/>
            </a:endParaRPr>
          </a:p>
          <a:p>
            <a:pPr algn="just"/>
            <a:endParaRPr lang="en-US" altLang="zh-CN" sz="3200" dirty="0">
              <a:solidFill>
                <a:schemeClr val="tx1">
                  <a:lumMod val="95000"/>
                  <a:lumOff val="5000"/>
                </a:schemeClr>
              </a:solidFill>
              <a:cs typeface="+mn-ea"/>
              <a:sym typeface="+mn-lt"/>
            </a:endParaRPr>
          </a:p>
          <a:p>
            <a:pPr algn="just"/>
            <a:r>
              <a:rPr lang="en-US" altLang="zh-CN" sz="3200" dirty="0">
                <a:solidFill>
                  <a:schemeClr val="tx1">
                    <a:lumMod val="95000"/>
                    <a:lumOff val="5000"/>
                  </a:schemeClr>
                </a:solidFill>
                <a:cs typeface="+mn-ea"/>
                <a:sym typeface="+mn-lt"/>
              </a:rPr>
              <a:t>PROSPECT </a:t>
            </a:r>
            <a:endParaRPr lang="zh-CN" altLang="en-US" sz="3200" dirty="0">
              <a:solidFill>
                <a:schemeClr val="tx1">
                  <a:lumMod val="95000"/>
                  <a:lumOff val="5000"/>
                </a:schemeClr>
              </a:solidFill>
              <a:cs typeface="+mn-ea"/>
              <a:sym typeface="+mn-lt"/>
            </a:endParaRPr>
          </a:p>
        </p:txBody>
      </p:sp>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2" name="标题 1"/>
          <p:cNvSpPr>
            <a:spLocks noGrp="1"/>
          </p:cNvSpPr>
          <p:nvPr/>
        </p:nvSpPr>
        <p:spPr>
          <a:xfrm>
            <a:off x="576110" y="259513"/>
            <a:ext cx="10369868" cy="1080029"/>
          </a:xfrm>
          <a:prstGeom prst="rect">
            <a:avLst/>
          </a:prstGeom>
        </p:spPr>
        <p:txBody>
          <a:bodyPr/>
          <a:lstStyle>
            <a:lvl1pPr algn="ctr" defTabSz="1176655" rtl="0" eaLnBrk="1" latinLnBrk="0" hangingPunct="1">
              <a:spcBef>
                <a:spcPct val="0"/>
              </a:spcBef>
              <a:buNone/>
              <a:defRPr sz="5700" kern="1200">
                <a:solidFill>
                  <a:schemeClr val="tx1"/>
                </a:solidFill>
                <a:latin typeface="+mj-lt"/>
                <a:ea typeface="微软雅黑" panose="020B0503020204020204" pitchFamily="34" charset="-122"/>
                <a:cs typeface="+mj-cs"/>
              </a:defRPr>
            </a:lvl1pPr>
          </a:lstStyle>
          <a:p>
            <a:r>
              <a:rPr lang="zh-CN" altLang="en-US">
                <a:solidFill>
                  <a:schemeClr val="bg1"/>
                </a:solidFill>
              </a:rPr>
              <a:t>管理界面</a:t>
            </a:r>
            <a:endParaRPr lang="zh-CN" altLang="en-US">
              <a:solidFill>
                <a:schemeClr val="bg1"/>
              </a:solidFill>
            </a:endParaRPr>
          </a:p>
        </p:txBody>
      </p:sp>
      <p:pic>
        <p:nvPicPr>
          <p:cNvPr id="7" name="图片 20"/>
          <p:cNvPicPr>
            <a:picLocks noChangeAspect="1"/>
          </p:cNvPicPr>
          <p:nvPr/>
        </p:nvPicPr>
        <p:blipFill>
          <a:blip r:embed="rId1"/>
          <a:stretch>
            <a:fillRect/>
          </a:stretch>
        </p:blipFill>
        <p:spPr>
          <a:xfrm>
            <a:off x="216535" y="1440180"/>
            <a:ext cx="6021705" cy="3912235"/>
          </a:xfrm>
          <a:prstGeom prst="rect">
            <a:avLst/>
          </a:prstGeom>
          <a:noFill/>
          <a:ln>
            <a:noFill/>
          </a:ln>
        </p:spPr>
      </p:pic>
      <p:sp>
        <p:nvSpPr>
          <p:cNvPr id="8" name="文本框 7"/>
          <p:cNvSpPr txBox="1"/>
          <p:nvPr/>
        </p:nvSpPr>
        <p:spPr>
          <a:xfrm>
            <a:off x="6409055" y="1727835"/>
            <a:ext cx="4587875" cy="2061210"/>
          </a:xfrm>
          <a:prstGeom prst="rect">
            <a:avLst/>
          </a:prstGeom>
          <a:noFill/>
        </p:spPr>
        <p:txBody>
          <a:bodyPr wrap="square" rtlCol="0">
            <a:spAutoFit/>
          </a:bodyPr>
          <a:p>
            <a:pPr algn="l"/>
            <a:r>
              <a:rPr lang="zh-CN" altLang="en-US" sz="3200">
                <a:solidFill>
                  <a:schemeClr val="accent2"/>
                </a:solidFill>
              </a:rPr>
              <a:t>此时我们便可以选择不同的功能，对医生，病人，床位，护士的信息进行管理和操作。</a:t>
            </a:r>
            <a:endParaRPr lang="zh-CN" altLang="en-US" sz="3200">
              <a:solidFill>
                <a:schemeClr val="accent2"/>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921124" y="820295"/>
            <a:ext cx="3044291" cy="2462213"/>
          </a:xfrm>
          <a:prstGeom prst="rect">
            <a:avLst/>
          </a:prstGeom>
          <a:noFill/>
        </p:spPr>
        <p:txBody>
          <a:bodyPr wrap="square" lIns="0" tIns="0" rIns="0" bIns="0" rtlCol="0">
            <a:spAutoFit/>
          </a:bodyPr>
          <a:lstStyle/>
          <a:p>
            <a:pPr algn="just"/>
            <a:r>
              <a:rPr lang="en-US" altLang="zh-CN" sz="4800" dirty="0">
                <a:solidFill>
                  <a:schemeClr val="tx1">
                    <a:lumMod val="95000"/>
                    <a:lumOff val="5000"/>
                  </a:schemeClr>
                </a:solidFill>
                <a:cs typeface="+mn-ea"/>
                <a:sym typeface="+mn-lt"/>
              </a:rPr>
              <a:t>INDUSTRY</a:t>
            </a:r>
            <a:endParaRPr lang="en-US" altLang="zh-CN" sz="4800" dirty="0">
              <a:solidFill>
                <a:schemeClr val="tx1">
                  <a:lumMod val="95000"/>
                  <a:lumOff val="5000"/>
                </a:schemeClr>
              </a:solidFill>
              <a:cs typeface="+mn-ea"/>
              <a:sym typeface="+mn-lt"/>
            </a:endParaRPr>
          </a:p>
          <a:p>
            <a:pPr algn="just"/>
            <a:endParaRPr lang="en-US" altLang="zh-CN" sz="3200" dirty="0">
              <a:solidFill>
                <a:schemeClr val="tx1">
                  <a:lumMod val="95000"/>
                  <a:lumOff val="5000"/>
                </a:schemeClr>
              </a:solidFill>
              <a:cs typeface="+mn-ea"/>
              <a:sym typeface="+mn-lt"/>
            </a:endParaRPr>
          </a:p>
          <a:p>
            <a:pPr algn="just"/>
            <a:r>
              <a:rPr lang="en-US" altLang="zh-CN" sz="3200" dirty="0">
                <a:solidFill>
                  <a:schemeClr val="tx1">
                    <a:lumMod val="95000"/>
                    <a:lumOff val="5000"/>
                  </a:schemeClr>
                </a:solidFill>
                <a:cs typeface="+mn-ea"/>
                <a:sym typeface="+mn-lt"/>
              </a:rPr>
              <a:t>PROSPECT </a:t>
            </a:r>
            <a:endParaRPr lang="zh-CN" altLang="en-US" sz="3200" dirty="0">
              <a:solidFill>
                <a:schemeClr val="tx1">
                  <a:lumMod val="95000"/>
                  <a:lumOff val="5000"/>
                </a:schemeClr>
              </a:solidFill>
              <a:cs typeface="+mn-ea"/>
              <a:sym typeface="+mn-lt"/>
            </a:endParaRPr>
          </a:p>
        </p:txBody>
      </p:sp>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2" name="文本框 1"/>
          <p:cNvSpPr txBox="1"/>
          <p:nvPr/>
        </p:nvSpPr>
        <p:spPr>
          <a:xfrm>
            <a:off x="7679055" y="1945005"/>
            <a:ext cx="3350895" cy="2861310"/>
          </a:xfrm>
          <a:prstGeom prst="rect">
            <a:avLst/>
          </a:prstGeom>
          <a:noFill/>
        </p:spPr>
        <p:txBody>
          <a:bodyPr wrap="square" rtlCol="0">
            <a:spAutoFit/>
          </a:bodyPr>
          <a:p>
            <a:r>
              <a:rPr lang="zh-CN" altLang="en-US" sz="3600">
                <a:solidFill>
                  <a:schemeClr val="accent2"/>
                </a:solidFill>
              </a:rPr>
              <a:t>此界面有医生的增删改查操作，可以新增，删除更改医生的信息</a:t>
            </a:r>
            <a:endParaRPr lang="zh-CN" altLang="en-US" sz="3600">
              <a:solidFill>
                <a:schemeClr val="accent2"/>
              </a:solidFill>
            </a:endParaRPr>
          </a:p>
        </p:txBody>
      </p:sp>
      <p:sp>
        <p:nvSpPr>
          <p:cNvPr id="7" name="标题 1"/>
          <p:cNvSpPr>
            <a:spLocks noGrp="1"/>
          </p:cNvSpPr>
          <p:nvPr/>
        </p:nvSpPr>
        <p:spPr>
          <a:xfrm>
            <a:off x="576110" y="253798"/>
            <a:ext cx="10369868" cy="1080029"/>
          </a:xfrm>
          <a:prstGeom prst="rect">
            <a:avLst/>
          </a:prstGeom>
        </p:spPr>
        <p:txBody>
          <a:bodyPr/>
          <a:lstStyle>
            <a:lvl1pPr algn="ctr" defTabSz="1176655" rtl="0" eaLnBrk="1" latinLnBrk="0" hangingPunct="1">
              <a:spcBef>
                <a:spcPct val="0"/>
              </a:spcBef>
              <a:buNone/>
              <a:defRPr sz="5700" kern="1200">
                <a:solidFill>
                  <a:schemeClr val="tx1"/>
                </a:solidFill>
                <a:latin typeface="+mj-lt"/>
                <a:ea typeface="微软雅黑" panose="020B0503020204020204" pitchFamily="34" charset="-122"/>
                <a:cs typeface="+mj-cs"/>
              </a:defRPr>
            </a:lvl1pPr>
          </a:lstStyle>
          <a:p>
            <a:r>
              <a:rPr lang="zh-CN" altLang="en-US">
                <a:solidFill>
                  <a:schemeClr val="bg1"/>
                </a:solidFill>
              </a:rPr>
              <a:t>医生</a:t>
            </a:r>
            <a:r>
              <a:rPr lang="zh-CN" altLang="en-US">
                <a:solidFill>
                  <a:schemeClr val="bg1"/>
                </a:solidFill>
                <a:sym typeface="+mn-ea"/>
              </a:rPr>
              <a:t>的管理界面</a:t>
            </a:r>
            <a:endParaRPr lang="zh-CN" altLang="en-US">
              <a:solidFill>
                <a:schemeClr val="bg1"/>
              </a:solidFill>
            </a:endParaRPr>
          </a:p>
        </p:txBody>
      </p:sp>
      <p:pic>
        <p:nvPicPr>
          <p:cNvPr id="8" name="图片 29"/>
          <p:cNvPicPr>
            <a:picLocks noChangeAspect="1"/>
          </p:cNvPicPr>
          <p:nvPr/>
        </p:nvPicPr>
        <p:blipFill>
          <a:blip r:embed="rId1"/>
          <a:stretch>
            <a:fillRect/>
          </a:stretch>
        </p:blipFill>
        <p:spPr>
          <a:xfrm>
            <a:off x="575945" y="1506220"/>
            <a:ext cx="6511925" cy="3739515"/>
          </a:xfrm>
          <a:prstGeom prst="rect">
            <a:avLst/>
          </a:prstGeom>
          <a:noFill/>
          <a:ln>
            <a:noFill/>
          </a:ln>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921124" y="820295"/>
            <a:ext cx="3044291" cy="2462213"/>
          </a:xfrm>
          <a:prstGeom prst="rect">
            <a:avLst/>
          </a:prstGeom>
          <a:noFill/>
        </p:spPr>
        <p:txBody>
          <a:bodyPr wrap="square" lIns="0" tIns="0" rIns="0" bIns="0" rtlCol="0">
            <a:spAutoFit/>
          </a:bodyPr>
          <a:lstStyle/>
          <a:p>
            <a:pPr algn="just"/>
            <a:r>
              <a:rPr lang="en-US" altLang="zh-CN" sz="4800" dirty="0">
                <a:solidFill>
                  <a:schemeClr val="tx1">
                    <a:lumMod val="95000"/>
                    <a:lumOff val="5000"/>
                  </a:schemeClr>
                </a:solidFill>
                <a:cs typeface="+mn-ea"/>
                <a:sym typeface="+mn-lt"/>
              </a:rPr>
              <a:t>INDUSTRY</a:t>
            </a:r>
            <a:endParaRPr lang="en-US" altLang="zh-CN" sz="4800" dirty="0">
              <a:solidFill>
                <a:schemeClr val="tx1">
                  <a:lumMod val="95000"/>
                  <a:lumOff val="5000"/>
                </a:schemeClr>
              </a:solidFill>
              <a:cs typeface="+mn-ea"/>
              <a:sym typeface="+mn-lt"/>
            </a:endParaRPr>
          </a:p>
          <a:p>
            <a:pPr algn="just"/>
            <a:endParaRPr lang="en-US" altLang="zh-CN" sz="3200" dirty="0">
              <a:solidFill>
                <a:schemeClr val="tx1">
                  <a:lumMod val="95000"/>
                  <a:lumOff val="5000"/>
                </a:schemeClr>
              </a:solidFill>
              <a:cs typeface="+mn-ea"/>
              <a:sym typeface="+mn-lt"/>
            </a:endParaRPr>
          </a:p>
          <a:p>
            <a:pPr algn="just"/>
            <a:r>
              <a:rPr lang="en-US" altLang="zh-CN" sz="3200" dirty="0">
                <a:solidFill>
                  <a:schemeClr val="tx1">
                    <a:lumMod val="95000"/>
                    <a:lumOff val="5000"/>
                  </a:schemeClr>
                </a:solidFill>
                <a:cs typeface="+mn-ea"/>
                <a:sym typeface="+mn-lt"/>
              </a:rPr>
              <a:t>PROSPECT </a:t>
            </a:r>
            <a:endParaRPr lang="zh-CN" altLang="en-US" sz="3200" dirty="0">
              <a:solidFill>
                <a:schemeClr val="tx1">
                  <a:lumMod val="95000"/>
                  <a:lumOff val="5000"/>
                </a:schemeClr>
              </a:solidFill>
              <a:cs typeface="+mn-ea"/>
              <a:sym typeface="+mn-lt"/>
            </a:endParaRPr>
          </a:p>
        </p:txBody>
      </p:sp>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2" name="标题 1"/>
          <p:cNvSpPr>
            <a:spLocks noGrp="1"/>
          </p:cNvSpPr>
          <p:nvPr/>
        </p:nvSpPr>
        <p:spPr>
          <a:xfrm>
            <a:off x="576110" y="259513"/>
            <a:ext cx="10369868" cy="1080029"/>
          </a:xfrm>
          <a:prstGeom prst="rect">
            <a:avLst/>
          </a:prstGeom>
        </p:spPr>
        <p:txBody>
          <a:bodyPr/>
          <a:lstStyle>
            <a:lvl1pPr algn="ctr" defTabSz="1176655" rtl="0" eaLnBrk="1" latinLnBrk="0" hangingPunct="1">
              <a:spcBef>
                <a:spcPct val="0"/>
              </a:spcBef>
              <a:buNone/>
              <a:defRPr sz="5700" kern="1200">
                <a:solidFill>
                  <a:schemeClr val="tx1"/>
                </a:solidFill>
                <a:latin typeface="+mj-lt"/>
                <a:ea typeface="微软雅黑" panose="020B0503020204020204" pitchFamily="34" charset="-122"/>
                <a:cs typeface="+mj-cs"/>
              </a:defRPr>
            </a:lvl1pPr>
          </a:lstStyle>
          <a:p>
            <a:r>
              <a:rPr lang="zh-CN" altLang="en-US">
                <a:solidFill>
                  <a:schemeClr val="bg1"/>
                </a:solidFill>
              </a:rPr>
              <a:t>病房</a:t>
            </a:r>
            <a:r>
              <a:rPr lang="zh-CN" altLang="en-US">
                <a:solidFill>
                  <a:schemeClr val="bg1"/>
                </a:solidFill>
                <a:sym typeface="+mn-ea"/>
              </a:rPr>
              <a:t>的管理界面</a:t>
            </a:r>
            <a:endParaRPr lang="zh-CN" altLang="en-US">
              <a:solidFill>
                <a:schemeClr val="bg1"/>
              </a:solidFill>
            </a:endParaRPr>
          </a:p>
        </p:txBody>
      </p:sp>
      <p:pic>
        <p:nvPicPr>
          <p:cNvPr id="7" name="图片 37"/>
          <p:cNvPicPr>
            <a:picLocks noChangeAspect="1"/>
          </p:cNvPicPr>
          <p:nvPr/>
        </p:nvPicPr>
        <p:blipFill>
          <a:blip r:embed="rId1"/>
          <a:stretch>
            <a:fillRect/>
          </a:stretch>
        </p:blipFill>
        <p:spPr>
          <a:xfrm>
            <a:off x="504825" y="1584325"/>
            <a:ext cx="6451600" cy="3576320"/>
          </a:xfrm>
          <a:prstGeom prst="rect">
            <a:avLst/>
          </a:prstGeom>
          <a:noFill/>
          <a:ln>
            <a:noFill/>
          </a:ln>
        </p:spPr>
      </p:pic>
      <p:sp>
        <p:nvSpPr>
          <p:cNvPr id="8" name="文本框 7"/>
          <p:cNvSpPr txBox="1"/>
          <p:nvPr/>
        </p:nvSpPr>
        <p:spPr>
          <a:xfrm>
            <a:off x="7489190" y="1871980"/>
            <a:ext cx="3717925" cy="4399915"/>
          </a:xfrm>
          <a:prstGeom prst="rect">
            <a:avLst/>
          </a:prstGeom>
          <a:noFill/>
        </p:spPr>
        <p:txBody>
          <a:bodyPr wrap="square" rtlCol="0">
            <a:spAutoFit/>
          </a:bodyPr>
          <a:p>
            <a:pPr algn="l"/>
            <a:r>
              <a:rPr lang="zh-CN" altLang="en-US" sz="4000">
                <a:solidFill>
                  <a:schemeClr val="accent2"/>
                </a:solidFill>
                <a:sym typeface="+mn-ea"/>
              </a:rPr>
              <a:t>此界面有病房和病床的增删改查操作，可以新增，删除更改病床和病房的信息</a:t>
            </a:r>
            <a:endParaRPr lang="zh-CN" altLang="en-US" sz="4000">
              <a:solidFill>
                <a:schemeClr val="accent2"/>
              </a:solidFill>
            </a:endParaRPr>
          </a:p>
          <a:p>
            <a:endParaRPr lang="zh-CN" altLang="en-US" sz="4000">
              <a:solidFill>
                <a:schemeClr val="accent2"/>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921124" y="820295"/>
            <a:ext cx="3044291" cy="2462213"/>
          </a:xfrm>
          <a:prstGeom prst="rect">
            <a:avLst/>
          </a:prstGeom>
          <a:noFill/>
        </p:spPr>
        <p:txBody>
          <a:bodyPr wrap="square" lIns="0" tIns="0" rIns="0" bIns="0" rtlCol="0">
            <a:spAutoFit/>
          </a:bodyPr>
          <a:lstStyle/>
          <a:p>
            <a:pPr algn="just"/>
            <a:r>
              <a:rPr lang="en-US" altLang="zh-CN" sz="4800" dirty="0">
                <a:solidFill>
                  <a:schemeClr val="tx1">
                    <a:lumMod val="95000"/>
                    <a:lumOff val="5000"/>
                  </a:schemeClr>
                </a:solidFill>
                <a:cs typeface="+mn-ea"/>
                <a:sym typeface="+mn-lt"/>
              </a:rPr>
              <a:t>INDUSTRY</a:t>
            </a:r>
            <a:endParaRPr lang="en-US" altLang="zh-CN" sz="4800" dirty="0">
              <a:solidFill>
                <a:schemeClr val="tx1">
                  <a:lumMod val="95000"/>
                  <a:lumOff val="5000"/>
                </a:schemeClr>
              </a:solidFill>
              <a:cs typeface="+mn-ea"/>
              <a:sym typeface="+mn-lt"/>
            </a:endParaRPr>
          </a:p>
          <a:p>
            <a:pPr algn="just"/>
            <a:endParaRPr lang="en-US" altLang="zh-CN" sz="3200" dirty="0">
              <a:solidFill>
                <a:schemeClr val="tx1">
                  <a:lumMod val="95000"/>
                  <a:lumOff val="5000"/>
                </a:schemeClr>
              </a:solidFill>
              <a:cs typeface="+mn-ea"/>
              <a:sym typeface="+mn-lt"/>
            </a:endParaRPr>
          </a:p>
          <a:p>
            <a:pPr algn="just"/>
            <a:r>
              <a:rPr lang="en-US" altLang="zh-CN" sz="3200" dirty="0">
                <a:solidFill>
                  <a:schemeClr val="tx1">
                    <a:lumMod val="95000"/>
                    <a:lumOff val="5000"/>
                  </a:schemeClr>
                </a:solidFill>
                <a:cs typeface="+mn-ea"/>
                <a:sym typeface="+mn-lt"/>
              </a:rPr>
              <a:t>PROSPECT </a:t>
            </a:r>
            <a:endParaRPr lang="zh-CN" altLang="en-US" sz="3200" dirty="0">
              <a:solidFill>
                <a:schemeClr val="tx1">
                  <a:lumMod val="95000"/>
                  <a:lumOff val="5000"/>
                </a:schemeClr>
              </a:solidFill>
              <a:cs typeface="+mn-ea"/>
              <a:sym typeface="+mn-lt"/>
            </a:endParaRPr>
          </a:p>
        </p:txBody>
      </p:sp>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2" name="标题 1"/>
          <p:cNvSpPr>
            <a:spLocks noGrp="1"/>
          </p:cNvSpPr>
          <p:nvPr/>
        </p:nvSpPr>
        <p:spPr>
          <a:xfrm>
            <a:off x="576110" y="259513"/>
            <a:ext cx="10369868" cy="1080029"/>
          </a:xfrm>
          <a:prstGeom prst="rect">
            <a:avLst/>
          </a:prstGeom>
        </p:spPr>
        <p:txBody>
          <a:bodyPr/>
          <a:lstStyle>
            <a:lvl1pPr algn="ctr" defTabSz="1176655" rtl="0" eaLnBrk="1" latinLnBrk="0" hangingPunct="1">
              <a:spcBef>
                <a:spcPct val="0"/>
              </a:spcBef>
              <a:buNone/>
              <a:defRPr sz="5700" kern="1200">
                <a:solidFill>
                  <a:schemeClr val="tx1"/>
                </a:solidFill>
                <a:latin typeface="+mj-lt"/>
                <a:ea typeface="微软雅黑" panose="020B0503020204020204" pitchFamily="34" charset="-122"/>
                <a:cs typeface="+mj-cs"/>
              </a:defRPr>
            </a:lvl1pPr>
          </a:lstStyle>
          <a:p>
            <a:r>
              <a:rPr lang="zh-CN" altLang="en-US">
                <a:solidFill>
                  <a:schemeClr val="bg1"/>
                </a:solidFill>
              </a:rPr>
              <a:t>病人</a:t>
            </a:r>
            <a:r>
              <a:rPr lang="zh-CN" altLang="en-US">
                <a:solidFill>
                  <a:schemeClr val="bg1"/>
                </a:solidFill>
                <a:sym typeface="+mn-ea"/>
              </a:rPr>
              <a:t>的管理界面</a:t>
            </a:r>
            <a:endParaRPr lang="zh-CN" altLang="en-US">
              <a:solidFill>
                <a:schemeClr val="bg1"/>
              </a:solidFill>
            </a:endParaRPr>
          </a:p>
        </p:txBody>
      </p:sp>
      <p:pic>
        <p:nvPicPr>
          <p:cNvPr id="30" name="图片 47"/>
          <p:cNvPicPr>
            <a:picLocks noChangeAspect="1"/>
          </p:cNvPicPr>
          <p:nvPr/>
        </p:nvPicPr>
        <p:blipFill>
          <a:blip r:embed="rId1"/>
          <a:stretch>
            <a:fillRect/>
          </a:stretch>
        </p:blipFill>
        <p:spPr>
          <a:xfrm>
            <a:off x="576262" y="1512252"/>
            <a:ext cx="6598920" cy="3909060"/>
          </a:xfrm>
          <a:prstGeom prst="rect">
            <a:avLst/>
          </a:prstGeom>
          <a:noFill/>
          <a:ln>
            <a:noFill/>
          </a:ln>
        </p:spPr>
      </p:pic>
      <p:sp>
        <p:nvSpPr>
          <p:cNvPr id="7" name="文本框 6"/>
          <p:cNvSpPr txBox="1"/>
          <p:nvPr/>
        </p:nvSpPr>
        <p:spPr>
          <a:xfrm>
            <a:off x="7416800" y="1584325"/>
            <a:ext cx="3877310" cy="3784600"/>
          </a:xfrm>
          <a:prstGeom prst="rect">
            <a:avLst/>
          </a:prstGeom>
          <a:noFill/>
        </p:spPr>
        <p:txBody>
          <a:bodyPr wrap="square" rtlCol="0">
            <a:spAutoFit/>
          </a:bodyPr>
          <a:p>
            <a:pPr algn="l"/>
            <a:r>
              <a:rPr lang="zh-CN" altLang="en-US" sz="4000">
                <a:solidFill>
                  <a:schemeClr val="accent2"/>
                </a:solidFill>
                <a:sym typeface="+mn-ea"/>
              </a:rPr>
              <a:t>此界面有病人的增删改查操作，可以新增，删除更改病人的信息</a:t>
            </a:r>
            <a:endParaRPr lang="zh-CN" altLang="en-US" sz="4000">
              <a:solidFill>
                <a:schemeClr val="accent2"/>
              </a:solidFill>
            </a:endParaRPr>
          </a:p>
          <a:p>
            <a:pPr algn="l"/>
            <a:endParaRPr lang="zh-CN" altLang="en-US" sz="4000">
              <a:solidFill>
                <a:schemeClr val="accent2"/>
              </a:solidFill>
            </a:endParaRPr>
          </a:p>
          <a:p>
            <a:endParaRPr lang="zh-CN" altLang="en-US" sz="4000">
              <a:solidFill>
                <a:schemeClr val="accent2"/>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921124" y="820295"/>
            <a:ext cx="3044291" cy="2462213"/>
          </a:xfrm>
          <a:prstGeom prst="rect">
            <a:avLst/>
          </a:prstGeom>
          <a:noFill/>
        </p:spPr>
        <p:txBody>
          <a:bodyPr wrap="square" lIns="0" tIns="0" rIns="0" bIns="0" rtlCol="0">
            <a:spAutoFit/>
          </a:bodyPr>
          <a:lstStyle/>
          <a:p>
            <a:pPr algn="just"/>
            <a:r>
              <a:rPr lang="en-US" altLang="zh-CN" sz="4800" dirty="0">
                <a:solidFill>
                  <a:schemeClr val="tx1">
                    <a:lumMod val="95000"/>
                    <a:lumOff val="5000"/>
                  </a:schemeClr>
                </a:solidFill>
                <a:cs typeface="+mn-ea"/>
                <a:sym typeface="+mn-lt"/>
              </a:rPr>
              <a:t>INDUSTRY</a:t>
            </a:r>
            <a:endParaRPr lang="en-US" altLang="zh-CN" sz="4800" dirty="0">
              <a:solidFill>
                <a:schemeClr val="tx1">
                  <a:lumMod val="95000"/>
                  <a:lumOff val="5000"/>
                </a:schemeClr>
              </a:solidFill>
              <a:cs typeface="+mn-ea"/>
              <a:sym typeface="+mn-lt"/>
            </a:endParaRPr>
          </a:p>
          <a:p>
            <a:pPr algn="just"/>
            <a:endParaRPr lang="en-US" altLang="zh-CN" sz="3200" dirty="0">
              <a:solidFill>
                <a:schemeClr val="tx1">
                  <a:lumMod val="95000"/>
                  <a:lumOff val="5000"/>
                </a:schemeClr>
              </a:solidFill>
              <a:cs typeface="+mn-ea"/>
              <a:sym typeface="+mn-lt"/>
            </a:endParaRPr>
          </a:p>
          <a:p>
            <a:pPr algn="just"/>
            <a:r>
              <a:rPr lang="en-US" altLang="zh-CN" sz="3200" dirty="0">
                <a:solidFill>
                  <a:schemeClr val="tx1">
                    <a:lumMod val="95000"/>
                    <a:lumOff val="5000"/>
                  </a:schemeClr>
                </a:solidFill>
                <a:cs typeface="+mn-ea"/>
                <a:sym typeface="+mn-lt"/>
              </a:rPr>
              <a:t>PROSPECT </a:t>
            </a:r>
            <a:endParaRPr lang="zh-CN" altLang="en-US" sz="3200" dirty="0">
              <a:solidFill>
                <a:schemeClr val="tx1">
                  <a:lumMod val="95000"/>
                  <a:lumOff val="5000"/>
                </a:schemeClr>
              </a:solidFill>
              <a:cs typeface="+mn-ea"/>
              <a:sym typeface="+mn-lt"/>
            </a:endParaRPr>
          </a:p>
        </p:txBody>
      </p:sp>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2" name="文本框 1"/>
          <p:cNvSpPr txBox="1"/>
          <p:nvPr/>
        </p:nvSpPr>
        <p:spPr>
          <a:xfrm>
            <a:off x="7345045" y="1656080"/>
            <a:ext cx="3705225" cy="3169285"/>
          </a:xfrm>
          <a:prstGeom prst="rect">
            <a:avLst/>
          </a:prstGeom>
          <a:noFill/>
        </p:spPr>
        <p:txBody>
          <a:bodyPr wrap="square" rtlCol="0">
            <a:spAutoFit/>
          </a:bodyPr>
          <a:p>
            <a:pPr algn="l"/>
            <a:r>
              <a:rPr lang="zh-CN" altLang="en-US" sz="4000">
                <a:solidFill>
                  <a:schemeClr val="accent2"/>
                </a:solidFill>
                <a:sym typeface="+mn-ea"/>
              </a:rPr>
              <a:t>此界面有护士的增删改查操作，可以新增，删除更改护士的信息</a:t>
            </a:r>
            <a:endParaRPr lang="zh-CN" altLang="en-US" sz="4000">
              <a:solidFill>
                <a:schemeClr val="accent2"/>
              </a:solidFill>
              <a:sym typeface="+mn-ea"/>
            </a:endParaRPr>
          </a:p>
        </p:txBody>
      </p:sp>
      <p:sp>
        <p:nvSpPr>
          <p:cNvPr id="7" name="标题 1"/>
          <p:cNvSpPr>
            <a:spLocks noGrp="1"/>
          </p:cNvSpPr>
          <p:nvPr/>
        </p:nvSpPr>
        <p:spPr>
          <a:xfrm>
            <a:off x="576110" y="259513"/>
            <a:ext cx="10369868" cy="1080029"/>
          </a:xfrm>
          <a:prstGeom prst="rect">
            <a:avLst/>
          </a:prstGeom>
        </p:spPr>
        <p:txBody>
          <a:bodyPr/>
          <a:lstStyle>
            <a:lvl1pPr algn="ctr" defTabSz="1176655" rtl="0" eaLnBrk="1" latinLnBrk="0" hangingPunct="1">
              <a:spcBef>
                <a:spcPct val="0"/>
              </a:spcBef>
              <a:buNone/>
              <a:defRPr sz="5700" kern="1200">
                <a:solidFill>
                  <a:schemeClr val="tx1"/>
                </a:solidFill>
                <a:latin typeface="+mj-lt"/>
                <a:ea typeface="微软雅黑" panose="020B0503020204020204" pitchFamily="34" charset="-122"/>
                <a:cs typeface="+mj-cs"/>
              </a:defRPr>
            </a:lvl1pPr>
          </a:lstStyle>
          <a:p>
            <a:r>
              <a:rPr lang="zh-CN" altLang="en-US">
                <a:solidFill>
                  <a:schemeClr val="bg1"/>
                </a:solidFill>
              </a:rPr>
              <a:t>护士的管理界面</a:t>
            </a:r>
            <a:endParaRPr lang="zh-CN" altLang="en-US">
              <a:solidFill>
                <a:schemeClr val="bg1"/>
              </a:solidFill>
            </a:endParaRPr>
          </a:p>
        </p:txBody>
      </p:sp>
      <p:pic>
        <p:nvPicPr>
          <p:cNvPr id="8" name="图片 54"/>
          <p:cNvPicPr>
            <a:picLocks noChangeAspect="1"/>
          </p:cNvPicPr>
          <p:nvPr/>
        </p:nvPicPr>
        <p:blipFill>
          <a:blip r:embed="rId1"/>
          <a:stretch>
            <a:fillRect/>
          </a:stretch>
        </p:blipFill>
        <p:spPr>
          <a:xfrm>
            <a:off x="576580" y="1584325"/>
            <a:ext cx="6629400" cy="3802380"/>
          </a:xfrm>
          <a:prstGeom prst="rect">
            <a:avLst/>
          </a:prstGeom>
          <a:noFill/>
          <a:ln>
            <a:noFill/>
          </a:ln>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921124" y="820295"/>
            <a:ext cx="3044291" cy="2462213"/>
          </a:xfrm>
          <a:prstGeom prst="rect">
            <a:avLst/>
          </a:prstGeom>
          <a:noFill/>
        </p:spPr>
        <p:txBody>
          <a:bodyPr wrap="square" lIns="0" tIns="0" rIns="0" bIns="0" rtlCol="0">
            <a:spAutoFit/>
          </a:bodyPr>
          <a:lstStyle/>
          <a:p>
            <a:pPr algn="just"/>
            <a:r>
              <a:rPr lang="en-US" altLang="zh-CN" sz="4800" dirty="0">
                <a:solidFill>
                  <a:schemeClr val="tx1">
                    <a:lumMod val="95000"/>
                    <a:lumOff val="5000"/>
                  </a:schemeClr>
                </a:solidFill>
                <a:cs typeface="+mn-ea"/>
                <a:sym typeface="+mn-lt"/>
              </a:rPr>
              <a:t>INDUSTRY</a:t>
            </a:r>
            <a:endParaRPr lang="en-US" altLang="zh-CN" sz="4800" dirty="0">
              <a:solidFill>
                <a:schemeClr val="tx1">
                  <a:lumMod val="95000"/>
                  <a:lumOff val="5000"/>
                </a:schemeClr>
              </a:solidFill>
              <a:cs typeface="+mn-ea"/>
              <a:sym typeface="+mn-lt"/>
            </a:endParaRPr>
          </a:p>
          <a:p>
            <a:pPr algn="just"/>
            <a:endParaRPr lang="en-US" altLang="zh-CN" sz="3200" dirty="0">
              <a:solidFill>
                <a:schemeClr val="tx1">
                  <a:lumMod val="95000"/>
                  <a:lumOff val="5000"/>
                </a:schemeClr>
              </a:solidFill>
              <a:cs typeface="+mn-ea"/>
              <a:sym typeface="+mn-lt"/>
            </a:endParaRPr>
          </a:p>
          <a:p>
            <a:pPr algn="just"/>
            <a:r>
              <a:rPr lang="en-US" altLang="zh-CN" sz="3200" dirty="0">
                <a:solidFill>
                  <a:schemeClr val="tx1">
                    <a:lumMod val="95000"/>
                    <a:lumOff val="5000"/>
                  </a:schemeClr>
                </a:solidFill>
                <a:cs typeface="+mn-ea"/>
                <a:sym typeface="+mn-lt"/>
              </a:rPr>
              <a:t>PROSPECT </a:t>
            </a:r>
            <a:endParaRPr lang="zh-CN" altLang="en-US" sz="3200" dirty="0">
              <a:solidFill>
                <a:schemeClr val="tx1">
                  <a:lumMod val="95000"/>
                  <a:lumOff val="5000"/>
                </a:schemeClr>
              </a:solidFill>
              <a:cs typeface="+mn-ea"/>
              <a:sym typeface="+mn-lt"/>
            </a:endParaRPr>
          </a:p>
        </p:txBody>
      </p:sp>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10" name="标题 1"/>
          <p:cNvSpPr>
            <a:spLocks noGrp="1"/>
          </p:cNvSpPr>
          <p:nvPr/>
        </p:nvSpPr>
        <p:spPr>
          <a:xfrm>
            <a:off x="576110" y="259513"/>
            <a:ext cx="10369868" cy="1080029"/>
          </a:xfrm>
          <a:prstGeom prst="rect">
            <a:avLst/>
          </a:prstGeom>
        </p:spPr>
        <p:txBody>
          <a:bodyPr/>
          <a:lstStyle>
            <a:lvl1pPr algn="ctr" defTabSz="1176655" rtl="0" eaLnBrk="1" latinLnBrk="0" hangingPunct="1">
              <a:spcBef>
                <a:spcPct val="0"/>
              </a:spcBef>
              <a:buNone/>
              <a:defRPr sz="5700" kern="1200">
                <a:solidFill>
                  <a:schemeClr val="tx1"/>
                </a:solidFill>
                <a:latin typeface="+mj-lt"/>
                <a:ea typeface="微软雅黑" panose="020B0503020204020204" pitchFamily="34" charset="-122"/>
                <a:cs typeface="+mj-cs"/>
              </a:defRPr>
            </a:lvl1pPr>
          </a:lstStyle>
          <a:p>
            <a:r>
              <a:rPr lang="zh-CN" altLang="en-US">
                <a:solidFill>
                  <a:schemeClr val="bg1"/>
                </a:solidFill>
              </a:rPr>
              <a:t>医生个人界面</a:t>
            </a:r>
            <a:endParaRPr lang="zh-CN" altLang="en-US">
              <a:solidFill>
                <a:schemeClr val="bg1"/>
              </a:solidFill>
            </a:endParaRPr>
          </a:p>
        </p:txBody>
      </p:sp>
      <p:sp>
        <p:nvSpPr>
          <p:cNvPr id="12" name="文本框 11"/>
          <p:cNvSpPr txBox="1"/>
          <p:nvPr/>
        </p:nvSpPr>
        <p:spPr>
          <a:xfrm>
            <a:off x="6409055" y="1656080"/>
            <a:ext cx="3768090" cy="3169285"/>
          </a:xfrm>
          <a:prstGeom prst="rect">
            <a:avLst/>
          </a:prstGeom>
          <a:noFill/>
        </p:spPr>
        <p:txBody>
          <a:bodyPr wrap="square" rtlCol="0">
            <a:spAutoFit/>
          </a:bodyPr>
          <a:p>
            <a:pPr algn="l"/>
            <a:r>
              <a:rPr lang="zh-CN" altLang="en-US" sz="4000">
                <a:solidFill>
                  <a:schemeClr val="accent2"/>
                </a:solidFill>
                <a:sym typeface="+mn-ea"/>
              </a:rPr>
              <a:t>此界面有医生的查询功能，可以查询自己有多少个病人，还可以查看个人信息</a:t>
            </a:r>
            <a:endParaRPr lang="zh-CN" altLang="en-US" sz="4000">
              <a:solidFill>
                <a:schemeClr val="accent2"/>
              </a:solidFill>
              <a:sym typeface="+mn-ea"/>
            </a:endParaRPr>
          </a:p>
        </p:txBody>
      </p:sp>
      <p:pic>
        <p:nvPicPr>
          <p:cNvPr id="2" name="图片 1"/>
          <p:cNvPicPr>
            <a:picLocks noChangeAspect="1"/>
          </p:cNvPicPr>
          <p:nvPr/>
        </p:nvPicPr>
        <p:blipFill>
          <a:blip r:embed="rId1"/>
          <a:stretch>
            <a:fillRect/>
          </a:stretch>
        </p:blipFill>
        <p:spPr>
          <a:xfrm>
            <a:off x="575945" y="1741170"/>
            <a:ext cx="5372100" cy="337566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921124" y="820295"/>
            <a:ext cx="3044291" cy="2462213"/>
          </a:xfrm>
          <a:prstGeom prst="rect">
            <a:avLst/>
          </a:prstGeom>
          <a:noFill/>
        </p:spPr>
        <p:txBody>
          <a:bodyPr wrap="square" lIns="0" tIns="0" rIns="0" bIns="0" rtlCol="0">
            <a:spAutoFit/>
          </a:bodyPr>
          <a:lstStyle/>
          <a:p>
            <a:pPr algn="just"/>
            <a:r>
              <a:rPr lang="en-US" altLang="zh-CN" sz="4800" dirty="0">
                <a:solidFill>
                  <a:schemeClr val="tx1">
                    <a:lumMod val="95000"/>
                    <a:lumOff val="5000"/>
                  </a:schemeClr>
                </a:solidFill>
                <a:cs typeface="+mn-ea"/>
                <a:sym typeface="+mn-lt"/>
              </a:rPr>
              <a:t>INDUSTRY</a:t>
            </a:r>
            <a:endParaRPr lang="en-US" altLang="zh-CN" sz="4800" dirty="0">
              <a:solidFill>
                <a:schemeClr val="tx1">
                  <a:lumMod val="95000"/>
                  <a:lumOff val="5000"/>
                </a:schemeClr>
              </a:solidFill>
              <a:cs typeface="+mn-ea"/>
              <a:sym typeface="+mn-lt"/>
            </a:endParaRPr>
          </a:p>
          <a:p>
            <a:pPr algn="just"/>
            <a:endParaRPr lang="en-US" altLang="zh-CN" sz="3200" dirty="0">
              <a:solidFill>
                <a:schemeClr val="tx1">
                  <a:lumMod val="95000"/>
                  <a:lumOff val="5000"/>
                </a:schemeClr>
              </a:solidFill>
              <a:cs typeface="+mn-ea"/>
              <a:sym typeface="+mn-lt"/>
            </a:endParaRPr>
          </a:p>
          <a:p>
            <a:pPr algn="just"/>
            <a:r>
              <a:rPr lang="en-US" altLang="zh-CN" sz="3200" dirty="0">
                <a:solidFill>
                  <a:schemeClr val="tx1">
                    <a:lumMod val="95000"/>
                    <a:lumOff val="5000"/>
                  </a:schemeClr>
                </a:solidFill>
                <a:cs typeface="+mn-ea"/>
                <a:sym typeface="+mn-lt"/>
              </a:rPr>
              <a:t>PROSPECT </a:t>
            </a:r>
            <a:endParaRPr lang="zh-CN" altLang="en-US" sz="3200" dirty="0">
              <a:solidFill>
                <a:schemeClr val="tx1">
                  <a:lumMod val="95000"/>
                  <a:lumOff val="5000"/>
                </a:schemeClr>
              </a:solidFill>
              <a:cs typeface="+mn-ea"/>
              <a:sym typeface="+mn-lt"/>
            </a:endParaRPr>
          </a:p>
        </p:txBody>
      </p:sp>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9" name="文本框 8"/>
          <p:cNvSpPr txBox="1"/>
          <p:nvPr/>
        </p:nvSpPr>
        <p:spPr>
          <a:xfrm>
            <a:off x="6409055" y="1656080"/>
            <a:ext cx="3768090" cy="3169285"/>
          </a:xfrm>
          <a:prstGeom prst="rect">
            <a:avLst/>
          </a:prstGeom>
          <a:noFill/>
        </p:spPr>
        <p:txBody>
          <a:bodyPr wrap="square" rtlCol="0">
            <a:spAutoFit/>
          </a:bodyPr>
          <a:p>
            <a:pPr algn="l"/>
            <a:r>
              <a:rPr lang="zh-CN" altLang="en-US" sz="4000">
                <a:solidFill>
                  <a:schemeClr val="accent2"/>
                </a:solidFill>
                <a:sym typeface="+mn-ea"/>
              </a:rPr>
              <a:t>此界面有病人的查询功能，可以查看个人信息和治疗方案，还可以进行缴费功能</a:t>
            </a:r>
            <a:endParaRPr lang="zh-CN" altLang="en-US" sz="4000">
              <a:solidFill>
                <a:schemeClr val="accent2"/>
              </a:solidFill>
              <a:sym typeface="+mn-ea"/>
            </a:endParaRPr>
          </a:p>
        </p:txBody>
      </p:sp>
      <p:sp>
        <p:nvSpPr>
          <p:cNvPr id="10" name="标题 1"/>
          <p:cNvSpPr>
            <a:spLocks noGrp="1"/>
          </p:cNvSpPr>
          <p:nvPr/>
        </p:nvSpPr>
        <p:spPr>
          <a:xfrm>
            <a:off x="577380" y="259513"/>
            <a:ext cx="10369868" cy="1080029"/>
          </a:xfrm>
          <a:prstGeom prst="rect">
            <a:avLst/>
          </a:prstGeom>
        </p:spPr>
        <p:txBody>
          <a:bodyPr/>
          <a:lstStyle>
            <a:lvl1pPr algn="ctr" defTabSz="1176655" rtl="0" eaLnBrk="1" latinLnBrk="0" hangingPunct="1">
              <a:spcBef>
                <a:spcPct val="0"/>
              </a:spcBef>
              <a:buNone/>
              <a:defRPr sz="5700" kern="1200">
                <a:solidFill>
                  <a:schemeClr val="tx1"/>
                </a:solidFill>
                <a:latin typeface="+mj-lt"/>
                <a:ea typeface="微软雅黑" panose="020B0503020204020204" pitchFamily="34" charset="-122"/>
                <a:cs typeface="+mj-cs"/>
              </a:defRPr>
            </a:lvl1pPr>
          </a:lstStyle>
          <a:p>
            <a:r>
              <a:rPr lang="zh-CN" altLang="en-US">
                <a:solidFill>
                  <a:schemeClr val="bg1"/>
                </a:solidFill>
              </a:rPr>
              <a:t>病人个人界面</a:t>
            </a:r>
            <a:endParaRPr lang="zh-CN" altLang="en-US">
              <a:solidFill>
                <a:schemeClr val="bg1"/>
              </a:solidFill>
            </a:endParaRPr>
          </a:p>
        </p:txBody>
      </p:sp>
      <p:pic>
        <p:nvPicPr>
          <p:cNvPr id="2" name="图片 1"/>
          <p:cNvPicPr>
            <a:picLocks noChangeAspect="1"/>
          </p:cNvPicPr>
          <p:nvPr/>
        </p:nvPicPr>
        <p:blipFill>
          <a:blip r:embed="rId1"/>
          <a:stretch>
            <a:fillRect/>
          </a:stretch>
        </p:blipFill>
        <p:spPr>
          <a:xfrm>
            <a:off x="577215" y="1756410"/>
            <a:ext cx="5372100" cy="334518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921124" y="820295"/>
            <a:ext cx="3044291" cy="2462213"/>
          </a:xfrm>
          <a:prstGeom prst="rect">
            <a:avLst/>
          </a:prstGeom>
          <a:noFill/>
        </p:spPr>
        <p:txBody>
          <a:bodyPr wrap="square" lIns="0" tIns="0" rIns="0" bIns="0" rtlCol="0">
            <a:spAutoFit/>
          </a:bodyPr>
          <a:lstStyle/>
          <a:p>
            <a:pPr algn="just"/>
            <a:r>
              <a:rPr lang="en-US" altLang="zh-CN" sz="4800" dirty="0">
                <a:solidFill>
                  <a:schemeClr val="tx1">
                    <a:lumMod val="95000"/>
                    <a:lumOff val="5000"/>
                  </a:schemeClr>
                </a:solidFill>
                <a:cs typeface="+mn-ea"/>
                <a:sym typeface="+mn-lt"/>
              </a:rPr>
              <a:t>INDUSTRY</a:t>
            </a:r>
            <a:endParaRPr lang="en-US" altLang="zh-CN" sz="4800" dirty="0">
              <a:solidFill>
                <a:schemeClr val="tx1">
                  <a:lumMod val="95000"/>
                  <a:lumOff val="5000"/>
                </a:schemeClr>
              </a:solidFill>
              <a:cs typeface="+mn-ea"/>
              <a:sym typeface="+mn-lt"/>
            </a:endParaRPr>
          </a:p>
          <a:p>
            <a:pPr algn="just"/>
            <a:endParaRPr lang="en-US" altLang="zh-CN" sz="3200" dirty="0">
              <a:solidFill>
                <a:schemeClr val="tx1">
                  <a:lumMod val="95000"/>
                  <a:lumOff val="5000"/>
                </a:schemeClr>
              </a:solidFill>
              <a:cs typeface="+mn-ea"/>
              <a:sym typeface="+mn-lt"/>
            </a:endParaRPr>
          </a:p>
          <a:p>
            <a:pPr algn="just"/>
            <a:r>
              <a:rPr lang="en-US" altLang="zh-CN" sz="3200" dirty="0">
                <a:solidFill>
                  <a:schemeClr val="tx1">
                    <a:lumMod val="95000"/>
                    <a:lumOff val="5000"/>
                  </a:schemeClr>
                </a:solidFill>
                <a:cs typeface="+mn-ea"/>
                <a:sym typeface="+mn-lt"/>
              </a:rPr>
              <a:t>PROSPECT </a:t>
            </a:r>
            <a:endParaRPr lang="zh-CN" altLang="en-US" sz="3200" dirty="0">
              <a:solidFill>
                <a:schemeClr val="tx1">
                  <a:lumMod val="95000"/>
                  <a:lumOff val="5000"/>
                </a:schemeClr>
              </a:solidFill>
              <a:cs typeface="+mn-ea"/>
              <a:sym typeface="+mn-lt"/>
            </a:endParaRPr>
          </a:p>
        </p:txBody>
      </p:sp>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2" name="标题 1"/>
          <p:cNvSpPr>
            <a:spLocks noGrp="1"/>
          </p:cNvSpPr>
          <p:nvPr/>
        </p:nvSpPr>
        <p:spPr>
          <a:xfrm>
            <a:off x="576110" y="259513"/>
            <a:ext cx="10369868" cy="1080029"/>
          </a:xfrm>
          <a:prstGeom prst="rect">
            <a:avLst/>
          </a:prstGeom>
        </p:spPr>
        <p:txBody>
          <a:bodyPr/>
          <a:lstStyle>
            <a:lvl1pPr algn="ctr" defTabSz="1176655" rtl="0" eaLnBrk="1" latinLnBrk="0" hangingPunct="1">
              <a:spcBef>
                <a:spcPct val="0"/>
              </a:spcBef>
              <a:buNone/>
              <a:defRPr sz="5700" kern="1200">
                <a:solidFill>
                  <a:schemeClr val="tx1"/>
                </a:solidFill>
                <a:latin typeface="+mj-lt"/>
                <a:ea typeface="微软雅黑" panose="020B0503020204020204" pitchFamily="34" charset="-122"/>
                <a:cs typeface="+mj-cs"/>
              </a:defRPr>
            </a:lvl1pPr>
          </a:lstStyle>
          <a:p>
            <a:r>
              <a:rPr lang="zh-CN" altLang="en-US">
                <a:solidFill>
                  <a:schemeClr val="bg1"/>
                </a:solidFill>
              </a:rPr>
              <a:t>病人个人界面</a:t>
            </a:r>
            <a:r>
              <a:rPr lang="en-US" altLang="zh-CN">
                <a:solidFill>
                  <a:schemeClr val="bg1"/>
                </a:solidFill>
              </a:rPr>
              <a:t>--</a:t>
            </a:r>
            <a:r>
              <a:rPr lang="zh-CN" altLang="en-US">
                <a:solidFill>
                  <a:schemeClr val="bg1"/>
                </a:solidFill>
              </a:rPr>
              <a:t>缴费</a:t>
            </a:r>
            <a:r>
              <a:rPr lang="zh-CN" altLang="en-US">
                <a:solidFill>
                  <a:schemeClr val="bg1"/>
                </a:solidFill>
              </a:rPr>
              <a:t>界面</a:t>
            </a:r>
            <a:endParaRPr lang="zh-CN" altLang="en-US">
              <a:solidFill>
                <a:schemeClr val="bg1"/>
              </a:solidFill>
            </a:endParaRPr>
          </a:p>
        </p:txBody>
      </p:sp>
      <p:sp>
        <p:nvSpPr>
          <p:cNvPr id="7" name="文本框 6"/>
          <p:cNvSpPr txBox="1"/>
          <p:nvPr/>
        </p:nvSpPr>
        <p:spPr>
          <a:xfrm>
            <a:off x="6409055" y="1656080"/>
            <a:ext cx="3768090" cy="1322070"/>
          </a:xfrm>
          <a:prstGeom prst="rect">
            <a:avLst/>
          </a:prstGeom>
          <a:noFill/>
        </p:spPr>
        <p:txBody>
          <a:bodyPr wrap="square" rtlCol="0">
            <a:spAutoFit/>
          </a:bodyPr>
          <a:p>
            <a:pPr algn="l"/>
            <a:r>
              <a:rPr lang="zh-CN" altLang="en-US" sz="4000">
                <a:solidFill>
                  <a:schemeClr val="accent2"/>
                </a:solidFill>
                <a:sym typeface="+mn-ea"/>
              </a:rPr>
              <a:t>此界面是病人的缴费功能</a:t>
            </a:r>
            <a:endParaRPr lang="zh-CN" altLang="en-US" sz="4000">
              <a:solidFill>
                <a:schemeClr val="accent2"/>
              </a:solidFill>
              <a:sym typeface="+mn-ea"/>
            </a:endParaRPr>
          </a:p>
        </p:txBody>
      </p:sp>
      <p:pic>
        <p:nvPicPr>
          <p:cNvPr id="47" name="图片 64"/>
          <p:cNvPicPr>
            <a:picLocks noChangeAspect="1"/>
          </p:cNvPicPr>
          <p:nvPr/>
        </p:nvPicPr>
        <p:blipFill>
          <a:blip r:embed="rId1"/>
          <a:stretch>
            <a:fillRect/>
          </a:stretch>
        </p:blipFill>
        <p:spPr>
          <a:xfrm>
            <a:off x="649287" y="1440497"/>
            <a:ext cx="5486400" cy="3398520"/>
          </a:xfrm>
          <a:prstGeom prst="rect">
            <a:avLst/>
          </a:prstGeom>
          <a:noFill/>
          <a:ln>
            <a:noFill/>
          </a:ln>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921124" y="820295"/>
            <a:ext cx="3044291" cy="2462213"/>
          </a:xfrm>
          <a:prstGeom prst="rect">
            <a:avLst/>
          </a:prstGeom>
          <a:noFill/>
        </p:spPr>
        <p:txBody>
          <a:bodyPr wrap="square" lIns="0" tIns="0" rIns="0" bIns="0" rtlCol="0">
            <a:spAutoFit/>
          </a:bodyPr>
          <a:lstStyle/>
          <a:p>
            <a:pPr algn="just"/>
            <a:r>
              <a:rPr lang="en-US" altLang="zh-CN" sz="4800" dirty="0">
                <a:solidFill>
                  <a:schemeClr val="tx1">
                    <a:lumMod val="95000"/>
                    <a:lumOff val="5000"/>
                  </a:schemeClr>
                </a:solidFill>
                <a:cs typeface="+mn-ea"/>
                <a:sym typeface="+mn-lt"/>
              </a:rPr>
              <a:t>INDUSTRY</a:t>
            </a:r>
            <a:endParaRPr lang="en-US" altLang="zh-CN" sz="4800" dirty="0">
              <a:solidFill>
                <a:schemeClr val="tx1">
                  <a:lumMod val="95000"/>
                  <a:lumOff val="5000"/>
                </a:schemeClr>
              </a:solidFill>
              <a:cs typeface="+mn-ea"/>
              <a:sym typeface="+mn-lt"/>
            </a:endParaRPr>
          </a:p>
          <a:p>
            <a:pPr algn="just"/>
            <a:endParaRPr lang="en-US" altLang="zh-CN" sz="3200" dirty="0">
              <a:solidFill>
                <a:schemeClr val="tx1">
                  <a:lumMod val="95000"/>
                  <a:lumOff val="5000"/>
                </a:schemeClr>
              </a:solidFill>
              <a:cs typeface="+mn-ea"/>
              <a:sym typeface="+mn-lt"/>
            </a:endParaRPr>
          </a:p>
          <a:p>
            <a:pPr algn="just"/>
            <a:r>
              <a:rPr lang="en-US" altLang="zh-CN" sz="3200" dirty="0">
                <a:solidFill>
                  <a:schemeClr val="tx1">
                    <a:lumMod val="95000"/>
                    <a:lumOff val="5000"/>
                  </a:schemeClr>
                </a:solidFill>
                <a:cs typeface="+mn-ea"/>
                <a:sym typeface="+mn-lt"/>
              </a:rPr>
              <a:t>PROSPECT </a:t>
            </a:r>
            <a:endParaRPr lang="zh-CN" altLang="en-US" sz="3200" dirty="0">
              <a:solidFill>
                <a:schemeClr val="tx1">
                  <a:lumMod val="95000"/>
                  <a:lumOff val="5000"/>
                </a:schemeClr>
              </a:solidFill>
              <a:cs typeface="+mn-ea"/>
              <a:sym typeface="+mn-lt"/>
            </a:endParaRPr>
          </a:p>
        </p:txBody>
      </p:sp>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2" name="文本框 1"/>
          <p:cNvSpPr txBox="1"/>
          <p:nvPr/>
        </p:nvSpPr>
        <p:spPr>
          <a:xfrm>
            <a:off x="6409055" y="1656080"/>
            <a:ext cx="3768090" cy="4399915"/>
          </a:xfrm>
          <a:prstGeom prst="rect">
            <a:avLst/>
          </a:prstGeom>
          <a:noFill/>
        </p:spPr>
        <p:txBody>
          <a:bodyPr wrap="square" rtlCol="0">
            <a:spAutoFit/>
          </a:bodyPr>
          <a:p>
            <a:pPr algn="l"/>
            <a:r>
              <a:rPr lang="zh-CN" altLang="en-US" sz="4000">
                <a:solidFill>
                  <a:schemeClr val="accent2"/>
                </a:solidFill>
                <a:sym typeface="+mn-ea"/>
              </a:rPr>
              <a:t>此界面有住院部的查询功能，可以查看病人的床位信息和当前所有的病床状态</a:t>
            </a:r>
            <a:endParaRPr lang="zh-CN" altLang="en-US" sz="4000">
              <a:solidFill>
                <a:schemeClr val="accent2"/>
              </a:solidFill>
              <a:sym typeface="+mn-ea"/>
            </a:endParaRPr>
          </a:p>
          <a:p>
            <a:pPr algn="l"/>
            <a:r>
              <a:rPr lang="zh-CN" altLang="en-US" sz="4000">
                <a:solidFill>
                  <a:schemeClr val="accent2"/>
                </a:solidFill>
                <a:sym typeface="+mn-ea"/>
              </a:rPr>
              <a:t>还可以为病人进行住院出院操作</a:t>
            </a:r>
            <a:endParaRPr lang="zh-CN" altLang="en-US" sz="4000">
              <a:solidFill>
                <a:schemeClr val="accent2"/>
              </a:solidFill>
              <a:sym typeface="+mn-ea"/>
            </a:endParaRPr>
          </a:p>
        </p:txBody>
      </p:sp>
      <p:sp>
        <p:nvSpPr>
          <p:cNvPr id="7" name="标题 1"/>
          <p:cNvSpPr>
            <a:spLocks noGrp="1"/>
          </p:cNvSpPr>
          <p:nvPr/>
        </p:nvSpPr>
        <p:spPr>
          <a:xfrm>
            <a:off x="576745" y="259513"/>
            <a:ext cx="10369868" cy="1080029"/>
          </a:xfrm>
          <a:prstGeom prst="rect">
            <a:avLst/>
          </a:prstGeom>
        </p:spPr>
        <p:txBody>
          <a:bodyPr/>
          <a:lstStyle>
            <a:lvl1pPr algn="ctr" defTabSz="1176655" rtl="0" eaLnBrk="1" latinLnBrk="0" hangingPunct="1">
              <a:spcBef>
                <a:spcPct val="0"/>
              </a:spcBef>
              <a:buNone/>
              <a:defRPr sz="5700" kern="1200">
                <a:solidFill>
                  <a:schemeClr val="tx1"/>
                </a:solidFill>
                <a:latin typeface="+mj-lt"/>
                <a:ea typeface="微软雅黑" panose="020B0503020204020204" pitchFamily="34" charset="-122"/>
                <a:cs typeface="+mj-cs"/>
              </a:defRPr>
            </a:lvl1pPr>
          </a:lstStyle>
          <a:p>
            <a:r>
              <a:rPr lang="zh-CN" altLang="en-US">
                <a:solidFill>
                  <a:schemeClr val="bg1"/>
                </a:solidFill>
              </a:rPr>
              <a:t>住院部界面</a:t>
            </a:r>
            <a:endParaRPr lang="zh-CN" altLang="en-US">
              <a:solidFill>
                <a:schemeClr val="bg1"/>
              </a:solidFill>
            </a:endParaRPr>
          </a:p>
        </p:txBody>
      </p:sp>
      <p:pic>
        <p:nvPicPr>
          <p:cNvPr id="8" name="图片 23"/>
          <p:cNvPicPr>
            <a:picLocks noChangeAspect="1"/>
          </p:cNvPicPr>
          <p:nvPr/>
        </p:nvPicPr>
        <p:blipFill>
          <a:blip r:embed="rId1"/>
          <a:stretch>
            <a:fillRect/>
          </a:stretch>
        </p:blipFill>
        <p:spPr>
          <a:xfrm>
            <a:off x="793432" y="1656397"/>
            <a:ext cx="5364480" cy="3307080"/>
          </a:xfrm>
          <a:prstGeom prst="rect">
            <a:avLst/>
          </a:prstGeom>
          <a:noFill/>
          <a:ln>
            <a:noFill/>
          </a:ln>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nvPicPr>
        <p:blipFill>
          <a:blip r:embed="rId1" cstate="screen"/>
          <a:stretch>
            <a:fillRect/>
          </a:stretch>
        </p:blipFill>
        <p:spPr>
          <a:xfrm rot="16200000">
            <a:off x="226532" y="-226533"/>
            <a:ext cx="5110421" cy="5563483"/>
          </a:xfrm>
          <a:prstGeom prst="rect">
            <a:avLst/>
          </a:prstGeom>
        </p:spPr>
      </p:pic>
      <p:sp>
        <p:nvSpPr>
          <p:cNvPr id="4" name="矩形 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3067665" y="0"/>
            <a:ext cx="6164826" cy="686800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11" name="文本框 1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6579993" y="1139405"/>
            <a:ext cx="4630828" cy="2215991"/>
          </a:xfrm>
          <a:prstGeom prst="rect">
            <a:avLst/>
          </a:prstGeom>
          <a:noFill/>
        </p:spPr>
        <p:txBody>
          <a:bodyPr wrap="square" rtlCol="0">
            <a:spAutoFit/>
          </a:bodyPr>
          <a:lstStyle/>
          <a:p>
            <a:r>
              <a:rPr lang="zh-CN" altLang="en-US" sz="13800" dirty="0">
                <a:gradFill>
                  <a:gsLst>
                    <a:gs pos="0">
                      <a:srgbClr val="BD1DA6">
                        <a:alpha val="74902"/>
                      </a:srgbClr>
                    </a:gs>
                    <a:gs pos="98230">
                      <a:srgbClr val="252AFF">
                        <a:alpha val="69804"/>
                      </a:srgbClr>
                    </a:gs>
                  </a:gsLst>
                  <a:lin ang="0" scaled="1"/>
                </a:gradFill>
                <a:cs typeface="+mn-ea"/>
                <a:sym typeface="+mn-lt"/>
              </a:rPr>
              <a:t>目录</a:t>
            </a:r>
            <a:endParaRPr lang="zh-CN" altLang="en-US" sz="13800" dirty="0">
              <a:gradFill>
                <a:gsLst>
                  <a:gs pos="0">
                    <a:srgbClr val="BD1DA6">
                      <a:alpha val="74902"/>
                    </a:srgbClr>
                  </a:gs>
                  <a:gs pos="98230">
                    <a:srgbClr val="252AFF">
                      <a:alpha val="69804"/>
                    </a:srgbClr>
                  </a:gs>
                </a:gsLst>
                <a:lin ang="0" scaled="1"/>
              </a:gradFill>
              <a:cs typeface="+mn-ea"/>
              <a:sym typeface="+mn-lt"/>
            </a:endParaRPr>
          </a:p>
        </p:txBody>
      </p:sp>
      <p:pic>
        <p:nvPicPr>
          <p:cNvPr id="15" name="图片 1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nvPicPr>
        <p:blipFill>
          <a:blip r:embed="rId2" cstate="screen"/>
          <a:srcRect/>
          <a:stretch>
            <a:fillRect/>
          </a:stretch>
        </p:blipFill>
        <p:spPr>
          <a:xfrm rot="4344095">
            <a:off x="9279064" y="1336582"/>
            <a:ext cx="1356101" cy="1898541"/>
          </a:xfrm>
          <a:custGeom>
            <a:avLst/>
            <a:gdLst>
              <a:gd name="connsiteX0" fmla="*/ 1474839 w 1474839"/>
              <a:gd name="connsiteY0" fmla="*/ 1415845 h 2064774"/>
              <a:gd name="connsiteX1" fmla="*/ 1179871 w 1474839"/>
              <a:gd name="connsiteY1" fmla="*/ 2064774 h 2064774"/>
              <a:gd name="connsiteX2" fmla="*/ 0 w 1474839"/>
              <a:gd name="connsiteY2" fmla="*/ 1651820 h 2064774"/>
              <a:gd name="connsiteX3" fmla="*/ 973394 w 1474839"/>
              <a:gd name="connsiteY3" fmla="*/ 0 h 2064774"/>
              <a:gd name="connsiteX4" fmla="*/ 973394 w 1474839"/>
              <a:gd name="connsiteY4" fmla="*/ 206478 h 2064774"/>
              <a:gd name="connsiteX5" fmla="*/ 1415846 w 1474839"/>
              <a:gd name="connsiteY5" fmla="*/ 294968 h 206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839" h="2064774">
                <a:moveTo>
                  <a:pt x="1474839" y="1415845"/>
                </a:moveTo>
                <a:lnTo>
                  <a:pt x="1179871" y="2064774"/>
                </a:lnTo>
                <a:lnTo>
                  <a:pt x="0" y="1651820"/>
                </a:lnTo>
                <a:lnTo>
                  <a:pt x="973394" y="0"/>
                </a:lnTo>
                <a:lnTo>
                  <a:pt x="973394" y="206478"/>
                </a:lnTo>
                <a:lnTo>
                  <a:pt x="1415846" y="294968"/>
                </a:lnTo>
                <a:close/>
              </a:path>
            </a:pathLst>
          </a:custGeom>
        </p:spPr>
      </p:pic>
      <p:sp>
        <p:nvSpPr>
          <p:cNvPr id="17" name="矩形 16"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1093470" y="3521020"/>
            <a:ext cx="9715500" cy="3091788"/>
          </a:xfrm>
          <a:prstGeom prst="rect">
            <a:avLst/>
          </a:prstGeom>
          <a:gradFill>
            <a:gsLst>
              <a:gs pos="0">
                <a:srgbClr val="BD1DA6">
                  <a:alpha val="74902"/>
                </a:srgbClr>
              </a:gs>
              <a:gs pos="98230">
                <a:srgbClr val="252AFF">
                  <a:alpha val="69804"/>
                </a:srgbClr>
              </a:gs>
            </a:gsLst>
            <a:lin ang="0" scaled="1"/>
          </a:gra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TextBox 26"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174950" y="5110419"/>
            <a:ext cx="1997245" cy="337185"/>
          </a:xfrm>
          <a:prstGeom prst="rect">
            <a:avLst/>
          </a:prstGeom>
          <a:noFill/>
        </p:spPr>
        <p:txBody>
          <a:bodyPr wrap="square" rtlCol="0">
            <a:spAutoFit/>
          </a:bodyPr>
          <a:lstStyle/>
          <a:p>
            <a:r>
              <a:rPr lang="zh-CN" altLang="id-ID" sz="1600" dirty="0">
                <a:solidFill>
                  <a:schemeClr val="bg1"/>
                </a:solidFill>
                <a:cs typeface="+mn-ea"/>
                <a:sym typeface="+mn-lt"/>
              </a:rPr>
              <a:t>项目背景</a:t>
            </a:r>
            <a:endParaRPr lang="zh-CN" altLang="id-ID" sz="1600" dirty="0">
              <a:solidFill>
                <a:schemeClr val="bg1"/>
              </a:solidFill>
              <a:cs typeface="+mn-ea"/>
              <a:sym typeface="+mn-lt"/>
            </a:endParaRPr>
          </a:p>
        </p:txBody>
      </p:sp>
      <p:sp>
        <p:nvSpPr>
          <p:cNvPr id="41" name="TextBox 3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5356785" y="5110419"/>
            <a:ext cx="1997245" cy="337185"/>
          </a:xfrm>
          <a:prstGeom prst="rect">
            <a:avLst/>
          </a:prstGeom>
          <a:noFill/>
        </p:spPr>
        <p:txBody>
          <a:bodyPr wrap="square" rtlCol="0">
            <a:spAutoFit/>
          </a:bodyPr>
          <a:lstStyle/>
          <a:p>
            <a:r>
              <a:rPr lang="zh-CN" altLang="en-US" sz="1600" dirty="0">
                <a:solidFill>
                  <a:schemeClr val="bg1"/>
                </a:solidFill>
                <a:cs typeface="+mn-ea"/>
                <a:sym typeface="+mn-lt"/>
              </a:rPr>
              <a:t>人员介绍</a:t>
            </a:r>
            <a:endParaRPr lang="zh-CN" altLang="en-US" sz="1600" dirty="0">
              <a:solidFill>
                <a:schemeClr val="bg1"/>
              </a:solidFill>
              <a:cs typeface="+mn-ea"/>
              <a:sym typeface="+mn-lt"/>
            </a:endParaRPr>
          </a:p>
        </p:txBody>
      </p:sp>
      <p:sp>
        <p:nvSpPr>
          <p:cNvPr id="42" name="Freeform 18"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a:spLocks noEditPoints="1"/>
          </p:cNvSpPr>
          <p:nvPr/>
        </p:nvSpPr>
        <p:spPr bwMode="auto">
          <a:xfrm>
            <a:off x="5487628" y="4606031"/>
            <a:ext cx="466070" cy="350500"/>
          </a:xfrm>
          <a:custGeom>
            <a:avLst/>
            <a:gdLst>
              <a:gd name="T0" fmla="*/ 192 w 208"/>
              <a:gd name="T1" fmla="*/ 24 h 156"/>
              <a:gd name="T2" fmla="*/ 138 w 208"/>
              <a:gd name="T3" fmla="*/ 24 h 156"/>
              <a:gd name="T4" fmla="*/ 124 w 208"/>
              <a:gd name="T5" fmla="*/ 0 h 156"/>
              <a:gd name="T6" fmla="*/ 80 w 208"/>
              <a:gd name="T7" fmla="*/ 0 h 156"/>
              <a:gd name="T8" fmla="*/ 66 w 208"/>
              <a:gd name="T9" fmla="*/ 24 h 156"/>
              <a:gd name="T10" fmla="*/ 16 w 208"/>
              <a:gd name="T11" fmla="*/ 24 h 156"/>
              <a:gd name="T12" fmla="*/ 0 w 208"/>
              <a:gd name="T13" fmla="*/ 40 h 156"/>
              <a:gd name="T14" fmla="*/ 0 w 208"/>
              <a:gd name="T15" fmla="*/ 140 h 156"/>
              <a:gd name="T16" fmla="*/ 16 w 208"/>
              <a:gd name="T17" fmla="*/ 156 h 156"/>
              <a:gd name="T18" fmla="*/ 192 w 208"/>
              <a:gd name="T19" fmla="*/ 156 h 156"/>
              <a:gd name="T20" fmla="*/ 208 w 208"/>
              <a:gd name="T21" fmla="*/ 140 h 156"/>
              <a:gd name="T22" fmla="*/ 208 w 208"/>
              <a:gd name="T23" fmla="*/ 40 h 156"/>
              <a:gd name="T24" fmla="*/ 192 w 208"/>
              <a:gd name="T25" fmla="*/ 24 h 156"/>
              <a:gd name="T26" fmla="*/ 200 w 208"/>
              <a:gd name="T27" fmla="*/ 140 h 156"/>
              <a:gd name="T28" fmla="*/ 192 w 208"/>
              <a:gd name="T29" fmla="*/ 148 h 156"/>
              <a:gd name="T30" fmla="*/ 16 w 208"/>
              <a:gd name="T31" fmla="*/ 148 h 156"/>
              <a:gd name="T32" fmla="*/ 8 w 208"/>
              <a:gd name="T33" fmla="*/ 140 h 156"/>
              <a:gd name="T34" fmla="*/ 8 w 208"/>
              <a:gd name="T35" fmla="*/ 40 h 156"/>
              <a:gd name="T36" fmla="*/ 16 w 208"/>
              <a:gd name="T37" fmla="*/ 32 h 156"/>
              <a:gd name="T38" fmla="*/ 71 w 208"/>
              <a:gd name="T39" fmla="*/ 32 h 156"/>
              <a:gd name="T40" fmla="*/ 73 w 208"/>
              <a:gd name="T41" fmla="*/ 28 h 156"/>
              <a:gd name="T42" fmla="*/ 85 w 208"/>
              <a:gd name="T43" fmla="*/ 8 h 156"/>
              <a:gd name="T44" fmla="*/ 120 w 208"/>
              <a:gd name="T45" fmla="*/ 8 h 156"/>
              <a:gd name="T46" fmla="*/ 131 w 208"/>
              <a:gd name="T47" fmla="*/ 28 h 156"/>
              <a:gd name="T48" fmla="*/ 133 w 208"/>
              <a:gd name="T49" fmla="*/ 32 h 156"/>
              <a:gd name="T50" fmla="*/ 192 w 208"/>
              <a:gd name="T51" fmla="*/ 32 h 156"/>
              <a:gd name="T52" fmla="*/ 200 w 208"/>
              <a:gd name="T53" fmla="*/ 40 h 156"/>
              <a:gd name="T54" fmla="*/ 200 w 208"/>
              <a:gd name="T55" fmla="*/ 140 h 156"/>
              <a:gd name="T56" fmla="*/ 20 w 208"/>
              <a:gd name="T57" fmla="*/ 20 h 156"/>
              <a:gd name="T58" fmla="*/ 52 w 208"/>
              <a:gd name="T59" fmla="*/ 20 h 156"/>
              <a:gd name="T60" fmla="*/ 56 w 208"/>
              <a:gd name="T61" fmla="*/ 16 h 156"/>
              <a:gd name="T62" fmla="*/ 52 w 208"/>
              <a:gd name="T63" fmla="*/ 12 h 156"/>
              <a:gd name="T64" fmla="*/ 20 w 208"/>
              <a:gd name="T65" fmla="*/ 12 h 156"/>
              <a:gd name="T66" fmla="*/ 16 w 208"/>
              <a:gd name="T67" fmla="*/ 16 h 156"/>
              <a:gd name="T68" fmla="*/ 20 w 208"/>
              <a:gd name="T69" fmla="*/ 20 h 156"/>
              <a:gd name="T70" fmla="*/ 172 w 208"/>
              <a:gd name="T71" fmla="*/ 47 h 156"/>
              <a:gd name="T72" fmla="*/ 161 w 208"/>
              <a:gd name="T73" fmla="*/ 59 h 156"/>
              <a:gd name="T74" fmla="*/ 172 w 208"/>
              <a:gd name="T75" fmla="*/ 71 h 156"/>
              <a:gd name="T76" fmla="*/ 184 w 208"/>
              <a:gd name="T77" fmla="*/ 59 h 156"/>
              <a:gd name="T78" fmla="*/ 172 w 208"/>
              <a:gd name="T79" fmla="*/ 47 h 156"/>
              <a:gd name="T80" fmla="*/ 172 w 208"/>
              <a:gd name="T81" fmla="*/ 63 h 156"/>
              <a:gd name="T82" fmla="*/ 169 w 208"/>
              <a:gd name="T83" fmla="*/ 59 h 156"/>
              <a:gd name="T84" fmla="*/ 172 w 208"/>
              <a:gd name="T85" fmla="*/ 55 h 156"/>
              <a:gd name="T86" fmla="*/ 176 w 208"/>
              <a:gd name="T87" fmla="*/ 59 h 156"/>
              <a:gd name="T88" fmla="*/ 172 w 208"/>
              <a:gd name="T89" fmla="*/ 63 h 156"/>
              <a:gd name="T90" fmla="*/ 99 w 208"/>
              <a:gd name="T91" fmla="*/ 39 h 156"/>
              <a:gd name="T92" fmla="*/ 48 w 208"/>
              <a:gd name="T93" fmla="*/ 89 h 156"/>
              <a:gd name="T94" fmla="*/ 99 w 208"/>
              <a:gd name="T95" fmla="*/ 140 h 156"/>
              <a:gd name="T96" fmla="*/ 150 w 208"/>
              <a:gd name="T97" fmla="*/ 89 h 156"/>
              <a:gd name="T98" fmla="*/ 99 w 208"/>
              <a:gd name="T99" fmla="*/ 39 h 156"/>
              <a:gd name="T100" fmla="*/ 99 w 208"/>
              <a:gd name="T101" fmla="*/ 132 h 156"/>
              <a:gd name="T102" fmla="*/ 56 w 208"/>
              <a:gd name="T103" fmla="*/ 89 h 156"/>
              <a:gd name="T104" fmla="*/ 99 w 208"/>
              <a:gd name="T105" fmla="*/ 47 h 156"/>
              <a:gd name="T106" fmla="*/ 142 w 208"/>
              <a:gd name="T107" fmla="*/ 89 h 156"/>
              <a:gd name="T108" fmla="*/ 99 w 208"/>
              <a:gd name="T109" fmla="*/ 13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156">
                <a:moveTo>
                  <a:pt x="192" y="24"/>
                </a:moveTo>
                <a:cubicBezTo>
                  <a:pt x="138" y="24"/>
                  <a:pt x="138" y="24"/>
                  <a:pt x="138" y="24"/>
                </a:cubicBezTo>
                <a:cubicBezTo>
                  <a:pt x="124" y="0"/>
                  <a:pt x="124" y="0"/>
                  <a:pt x="124" y="0"/>
                </a:cubicBezTo>
                <a:cubicBezTo>
                  <a:pt x="80" y="0"/>
                  <a:pt x="80" y="0"/>
                  <a:pt x="80" y="0"/>
                </a:cubicBezTo>
                <a:cubicBezTo>
                  <a:pt x="66" y="24"/>
                  <a:pt x="66" y="24"/>
                  <a:pt x="66" y="24"/>
                </a:cubicBezTo>
                <a:cubicBezTo>
                  <a:pt x="16" y="24"/>
                  <a:pt x="16" y="24"/>
                  <a:pt x="16" y="24"/>
                </a:cubicBezTo>
                <a:cubicBezTo>
                  <a:pt x="7" y="24"/>
                  <a:pt x="0" y="31"/>
                  <a:pt x="0" y="40"/>
                </a:cubicBezTo>
                <a:cubicBezTo>
                  <a:pt x="0" y="140"/>
                  <a:pt x="0" y="140"/>
                  <a:pt x="0" y="140"/>
                </a:cubicBezTo>
                <a:cubicBezTo>
                  <a:pt x="0" y="149"/>
                  <a:pt x="7" y="156"/>
                  <a:pt x="16" y="156"/>
                </a:cubicBezTo>
                <a:cubicBezTo>
                  <a:pt x="192" y="156"/>
                  <a:pt x="192" y="156"/>
                  <a:pt x="192" y="156"/>
                </a:cubicBezTo>
                <a:cubicBezTo>
                  <a:pt x="201" y="156"/>
                  <a:pt x="208" y="149"/>
                  <a:pt x="208" y="140"/>
                </a:cubicBezTo>
                <a:cubicBezTo>
                  <a:pt x="208" y="40"/>
                  <a:pt x="208" y="40"/>
                  <a:pt x="208" y="40"/>
                </a:cubicBezTo>
                <a:cubicBezTo>
                  <a:pt x="208" y="31"/>
                  <a:pt x="201" y="24"/>
                  <a:pt x="192" y="24"/>
                </a:cubicBezTo>
                <a:close/>
                <a:moveTo>
                  <a:pt x="200" y="140"/>
                </a:moveTo>
                <a:cubicBezTo>
                  <a:pt x="200" y="144"/>
                  <a:pt x="196" y="148"/>
                  <a:pt x="192" y="148"/>
                </a:cubicBezTo>
                <a:cubicBezTo>
                  <a:pt x="16" y="148"/>
                  <a:pt x="16" y="148"/>
                  <a:pt x="16" y="148"/>
                </a:cubicBezTo>
                <a:cubicBezTo>
                  <a:pt x="12" y="148"/>
                  <a:pt x="8" y="144"/>
                  <a:pt x="8" y="140"/>
                </a:cubicBezTo>
                <a:cubicBezTo>
                  <a:pt x="8" y="40"/>
                  <a:pt x="8" y="40"/>
                  <a:pt x="8" y="40"/>
                </a:cubicBezTo>
                <a:cubicBezTo>
                  <a:pt x="8" y="36"/>
                  <a:pt x="12" y="32"/>
                  <a:pt x="16" y="32"/>
                </a:cubicBezTo>
                <a:cubicBezTo>
                  <a:pt x="71" y="32"/>
                  <a:pt x="71" y="32"/>
                  <a:pt x="71" y="32"/>
                </a:cubicBezTo>
                <a:cubicBezTo>
                  <a:pt x="73" y="28"/>
                  <a:pt x="73" y="28"/>
                  <a:pt x="73" y="28"/>
                </a:cubicBezTo>
                <a:cubicBezTo>
                  <a:pt x="85" y="8"/>
                  <a:pt x="85" y="8"/>
                  <a:pt x="85" y="8"/>
                </a:cubicBezTo>
                <a:cubicBezTo>
                  <a:pt x="120" y="8"/>
                  <a:pt x="120" y="8"/>
                  <a:pt x="120" y="8"/>
                </a:cubicBezTo>
                <a:cubicBezTo>
                  <a:pt x="131" y="28"/>
                  <a:pt x="131" y="28"/>
                  <a:pt x="131" y="28"/>
                </a:cubicBezTo>
                <a:cubicBezTo>
                  <a:pt x="133" y="32"/>
                  <a:pt x="133" y="32"/>
                  <a:pt x="133" y="32"/>
                </a:cubicBezTo>
                <a:cubicBezTo>
                  <a:pt x="192" y="32"/>
                  <a:pt x="192" y="32"/>
                  <a:pt x="192" y="32"/>
                </a:cubicBezTo>
                <a:cubicBezTo>
                  <a:pt x="196" y="32"/>
                  <a:pt x="200" y="36"/>
                  <a:pt x="200" y="40"/>
                </a:cubicBezTo>
                <a:lnTo>
                  <a:pt x="200" y="140"/>
                </a:lnTo>
                <a:close/>
                <a:moveTo>
                  <a:pt x="20" y="20"/>
                </a:moveTo>
                <a:cubicBezTo>
                  <a:pt x="52" y="20"/>
                  <a:pt x="52" y="20"/>
                  <a:pt x="52" y="20"/>
                </a:cubicBezTo>
                <a:cubicBezTo>
                  <a:pt x="54" y="20"/>
                  <a:pt x="56" y="18"/>
                  <a:pt x="56" y="16"/>
                </a:cubicBezTo>
                <a:cubicBezTo>
                  <a:pt x="56" y="14"/>
                  <a:pt x="54" y="12"/>
                  <a:pt x="52" y="12"/>
                </a:cubicBezTo>
                <a:cubicBezTo>
                  <a:pt x="20" y="12"/>
                  <a:pt x="20" y="12"/>
                  <a:pt x="20" y="12"/>
                </a:cubicBezTo>
                <a:cubicBezTo>
                  <a:pt x="18" y="12"/>
                  <a:pt x="16" y="14"/>
                  <a:pt x="16" y="16"/>
                </a:cubicBezTo>
                <a:cubicBezTo>
                  <a:pt x="16" y="18"/>
                  <a:pt x="18" y="20"/>
                  <a:pt x="20" y="20"/>
                </a:cubicBezTo>
                <a:close/>
                <a:moveTo>
                  <a:pt x="172" y="47"/>
                </a:moveTo>
                <a:cubicBezTo>
                  <a:pt x="166" y="47"/>
                  <a:pt x="161" y="53"/>
                  <a:pt x="161" y="59"/>
                </a:cubicBezTo>
                <a:cubicBezTo>
                  <a:pt x="161" y="65"/>
                  <a:pt x="166" y="71"/>
                  <a:pt x="172" y="71"/>
                </a:cubicBezTo>
                <a:cubicBezTo>
                  <a:pt x="179" y="71"/>
                  <a:pt x="184" y="65"/>
                  <a:pt x="184" y="59"/>
                </a:cubicBezTo>
                <a:cubicBezTo>
                  <a:pt x="184" y="53"/>
                  <a:pt x="179" y="47"/>
                  <a:pt x="172" y="47"/>
                </a:cubicBezTo>
                <a:close/>
                <a:moveTo>
                  <a:pt x="172" y="63"/>
                </a:moveTo>
                <a:cubicBezTo>
                  <a:pt x="170" y="63"/>
                  <a:pt x="169" y="61"/>
                  <a:pt x="169" y="59"/>
                </a:cubicBezTo>
                <a:cubicBezTo>
                  <a:pt x="169" y="57"/>
                  <a:pt x="170" y="55"/>
                  <a:pt x="172" y="55"/>
                </a:cubicBezTo>
                <a:cubicBezTo>
                  <a:pt x="174" y="55"/>
                  <a:pt x="176" y="57"/>
                  <a:pt x="176" y="59"/>
                </a:cubicBezTo>
                <a:cubicBezTo>
                  <a:pt x="176" y="61"/>
                  <a:pt x="174" y="63"/>
                  <a:pt x="172" y="63"/>
                </a:cubicBezTo>
                <a:close/>
                <a:moveTo>
                  <a:pt x="99" y="39"/>
                </a:moveTo>
                <a:cubicBezTo>
                  <a:pt x="71" y="39"/>
                  <a:pt x="48" y="61"/>
                  <a:pt x="48" y="89"/>
                </a:cubicBezTo>
                <a:cubicBezTo>
                  <a:pt x="48" y="117"/>
                  <a:pt x="71" y="140"/>
                  <a:pt x="99" y="140"/>
                </a:cubicBezTo>
                <a:cubicBezTo>
                  <a:pt x="127" y="140"/>
                  <a:pt x="150" y="117"/>
                  <a:pt x="150" y="89"/>
                </a:cubicBezTo>
                <a:cubicBezTo>
                  <a:pt x="150" y="61"/>
                  <a:pt x="127" y="39"/>
                  <a:pt x="99" y="39"/>
                </a:cubicBezTo>
                <a:close/>
                <a:moveTo>
                  <a:pt x="99" y="132"/>
                </a:moveTo>
                <a:cubicBezTo>
                  <a:pt x="75" y="132"/>
                  <a:pt x="56" y="113"/>
                  <a:pt x="56" y="89"/>
                </a:cubicBezTo>
                <a:cubicBezTo>
                  <a:pt x="56" y="66"/>
                  <a:pt x="75" y="47"/>
                  <a:pt x="99" y="47"/>
                </a:cubicBezTo>
                <a:cubicBezTo>
                  <a:pt x="123" y="47"/>
                  <a:pt x="142" y="66"/>
                  <a:pt x="142" y="89"/>
                </a:cubicBezTo>
                <a:cubicBezTo>
                  <a:pt x="142" y="113"/>
                  <a:pt x="123" y="132"/>
                  <a:pt x="99" y="132"/>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43" name="Freeform 2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a:spLocks noEditPoints="1"/>
          </p:cNvSpPr>
          <p:nvPr/>
        </p:nvSpPr>
        <p:spPr bwMode="auto">
          <a:xfrm>
            <a:off x="3315318" y="4453669"/>
            <a:ext cx="309639" cy="511117"/>
          </a:xfrm>
          <a:custGeom>
            <a:avLst/>
            <a:gdLst>
              <a:gd name="T0" fmla="*/ 104 w 124"/>
              <a:gd name="T1" fmla="*/ 0 h 204"/>
              <a:gd name="T2" fmla="*/ 20 w 124"/>
              <a:gd name="T3" fmla="*/ 0 h 204"/>
              <a:gd name="T4" fmla="*/ 0 w 124"/>
              <a:gd name="T5" fmla="*/ 20 h 204"/>
              <a:gd name="T6" fmla="*/ 0 w 124"/>
              <a:gd name="T7" fmla="*/ 184 h 204"/>
              <a:gd name="T8" fmla="*/ 20 w 124"/>
              <a:gd name="T9" fmla="*/ 204 h 204"/>
              <a:gd name="T10" fmla="*/ 104 w 124"/>
              <a:gd name="T11" fmla="*/ 204 h 204"/>
              <a:gd name="T12" fmla="*/ 124 w 124"/>
              <a:gd name="T13" fmla="*/ 184 h 204"/>
              <a:gd name="T14" fmla="*/ 124 w 124"/>
              <a:gd name="T15" fmla="*/ 20 h 204"/>
              <a:gd name="T16" fmla="*/ 104 w 124"/>
              <a:gd name="T17" fmla="*/ 0 h 204"/>
              <a:gd name="T18" fmla="*/ 116 w 124"/>
              <a:gd name="T19" fmla="*/ 184 h 204"/>
              <a:gd name="T20" fmla="*/ 104 w 124"/>
              <a:gd name="T21" fmla="*/ 196 h 204"/>
              <a:gd name="T22" fmla="*/ 20 w 124"/>
              <a:gd name="T23" fmla="*/ 196 h 204"/>
              <a:gd name="T24" fmla="*/ 8 w 124"/>
              <a:gd name="T25" fmla="*/ 184 h 204"/>
              <a:gd name="T26" fmla="*/ 8 w 124"/>
              <a:gd name="T27" fmla="*/ 20 h 204"/>
              <a:gd name="T28" fmla="*/ 20 w 124"/>
              <a:gd name="T29" fmla="*/ 8 h 204"/>
              <a:gd name="T30" fmla="*/ 104 w 124"/>
              <a:gd name="T31" fmla="*/ 8 h 204"/>
              <a:gd name="T32" fmla="*/ 116 w 124"/>
              <a:gd name="T33" fmla="*/ 20 h 204"/>
              <a:gd name="T34" fmla="*/ 116 w 124"/>
              <a:gd name="T35" fmla="*/ 184 h 204"/>
              <a:gd name="T36" fmla="*/ 51 w 124"/>
              <a:gd name="T37" fmla="*/ 20 h 204"/>
              <a:gd name="T38" fmla="*/ 47 w 124"/>
              <a:gd name="T39" fmla="*/ 16 h 204"/>
              <a:gd name="T40" fmla="*/ 43 w 124"/>
              <a:gd name="T41" fmla="*/ 20 h 204"/>
              <a:gd name="T42" fmla="*/ 47 w 124"/>
              <a:gd name="T43" fmla="*/ 24 h 204"/>
              <a:gd name="T44" fmla="*/ 51 w 124"/>
              <a:gd name="T45" fmla="*/ 20 h 204"/>
              <a:gd name="T46" fmla="*/ 80 w 124"/>
              <a:gd name="T47" fmla="*/ 16 h 204"/>
              <a:gd name="T48" fmla="*/ 60 w 124"/>
              <a:gd name="T49" fmla="*/ 16 h 204"/>
              <a:gd name="T50" fmla="*/ 56 w 124"/>
              <a:gd name="T51" fmla="*/ 20 h 204"/>
              <a:gd name="T52" fmla="*/ 60 w 124"/>
              <a:gd name="T53" fmla="*/ 24 h 204"/>
              <a:gd name="T54" fmla="*/ 80 w 124"/>
              <a:gd name="T55" fmla="*/ 24 h 204"/>
              <a:gd name="T56" fmla="*/ 84 w 124"/>
              <a:gd name="T57" fmla="*/ 20 h 204"/>
              <a:gd name="T58" fmla="*/ 80 w 124"/>
              <a:gd name="T59" fmla="*/ 16 h 204"/>
              <a:gd name="T60" fmla="*/ 62 w 124"/>
              <a:gd name="T61" fmla="*/ 164 h 204"/>
              <a:gd name="T62" fmla="*/ 62 w 124"/>
              <a:gd name="T63" fmla="*/ 164 h 204"/>
              <a:gd name="T64" fmla="*/ 48 w 124"/>
              <a:gd name="T65" fmla="*/ 178 h 204"/>
              <a:gd name="T66" fmla="*/ 48 w 124"/>
              <a:gd name="T67" fmla="*/ 178 h 204"/>
              <a:gd name="T68" fmla="*/ 62 w 124"/>
              <a:gd name="T69" fmla="*/ 192 h 204"/>
              <a:gd name="T70" fmla="*/ 62 w 124"/>
              <a:gd name="T71" fmla="*/ 192 h 204"/>
              <a:gd name="T72" fmla="*/ 76 w 124"/>
              <a:gd name="T73" fmla="*/ 178 h 204"/>
              <a:gd name="T74" fmla="*/ 76 w 124"/>
              <a:gd name="T75" fmla="*/ 178 h 204"/>
              <a:gd name="T76" fmla="*/ 62 w 124"/>
              <a:gd name="T77" fmla="*/ 164 h 204"/>
              <a:gd name="T78" fmla="*/ 68 w 124"/>
              <a:gd name="T79" fmla="*/ 178 h 204"/>
              <a:gd name="T80" fmla="*/ 62 w 124"/>
              <a:gd name="T81" fmla="*/ 184 h 204"/>
              <a:gd name="T82" fmla="*/ 62 w 124"/>
              <a:gd name="T83" fmla="*/ 184 h 204"/>
              <a:gd name="T84" fmla="*/ 56 w 124"/>
              <a:gd name="T85" fmla="*/ 178 h 204"/>
              <a:gd name="T86" fmla="*/ 56 w 124"/>
              <a:gd name="T87" fmla="*/ 178 h 204"/>
              <a:gd name="T88" fmla="*/ 62 w 124"/>
              <a:gd name="T89" fmla="*/ 172 h 204"/>
              <a:gd name="T90" fmla="*/ 62 w 124"/>
              <a:gd name="T91" fmla="*/ 172 h 204"/>
              <a:gd name="T92" fmla="*/ 68 w 124"/>
              <a:gd name="T93" fmla="*/ 1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204">
                <a:moveTo>
                  <a:pt x="104" y="0"/>
                </a:moveTo>
                <a:cubicBezTo>
                  <a:pt x="20" y="0"/>
                  <a:pt x="20" y="0"/>
                  <a:pt x="20" y="0"/>
                </a:cubicBezTo>
                <a:cubicBezTo>
                  <a:pt x="9" y="0"/>
                  <a:pt x="0" y="9"/>
                  <a:pt x="0" y="20"/>
                </a:cubicBezTo>
                <a:cubicBezTo>
                  <a:pt x="0" y="184"/>
                  <a:pt x="0" y="184"/>
                  <a:pt x="0" y="184"/>
                </a:cubicBezTo>
                <a:cubicBezTo>
                  <a:pt x="0" y="195"/>
                  <a:pt x="9" y="204"/>
                  <a:pt x="20" y="204"/>
                </a:cubicBezTo>
                <a:cubicBezTo>
                  <a:pt x="104" y="204"/>
                  <a:pt x="104" y="204"/>
                  <a:pt x="104" y="204"/>
                </a:cubicBezTo>
                <a:cubicBezTo>
                  <a:pt x="115" y="204"/>
                  <a:pt x="124" y="195"/>
                  <a:pt x="124" y="184"/>
                </a:cubicBezTo>
                <a:cubicBezTo>
                  <a:pt x="124" y="20"/>
                  <a:pt x="124" y="20"/>
                  <a:pt x="124" y="20"/>
                </a:cubicBezTo>
                <a:cubicBezTo>
                  <a:pt x="124" y="9"/>
                  <a:pt x="115" y="0"/>
                  <a:pt x="104" y="0"/>
                </a:cubicBezTo>
                <a:close/>
                <a:moveTo>
                  <a:pt x="116" y="184"/>
                </a:moveTo>
                <a:cubicBezTo>
                  <a:pt x="116" y="191"/>
                  <a:pt x="111" y="196"/>
                  <a:pt x="104" y="196"/>
                </a:cubicBezTo>
                <a:cubicBezTo>
                  <a:pt x="20" y="196"/>
                  <a:pt x="20" y="196"/>
                  <a:pt x="20" y="196"/>
                </a:cubicBezTo>
                <a:cubicBezTo>
                  <a:pt x="13" y="196"/>
                  <a:pt x="8" y="191"/>
                  <a:pt x="8" y="184"/>
                </a:cubicBezTo>
                <a:cubicBezTo>
                  <a:pt x="8" y="20"/>
                  <a:pt x="8" y="20"/>
                  <a:pt x="8" y="20"/>
                </a:cubicBezTo>
                <a:cubicBezTo>
                  <a:pt x="8" y="13"/>
                  <a:pt x="13" y="8"/>
                  <a:pt x="20" y="8"/>
                </a:cubicBezTo>
                <a:cubicBezTo>
                  <a:pt x="104" y="8"/>
                  <a:pt x="104" y="8"/>
                  <a:pt x="104" y="8"/>
                </a:cubicBezTo>
                <a:cubicBezTo>
                  <a:pt x="111" y="8"/>
                  <a:pt x="116" y="13"/>
                  <a:pt x="116" y="20"/>
                </a:cubicBezTo>
                <a:lnTo>
                  <a:pt x="116" y="184"/>
                </a:lnTo>
                <a:close/>
                <a:moveTo>
                  <a:pt x="51" y="20"/>
                </a:moveTo>
                <a:cubicBezTo>
                  <a:pt x="51" y="18"/>
                  <a:pt x="49" y="16"/>
                  <a:pt x="47" y="16"/>
                </a:cubicBezTo>
                <a:cubicBezTo>
                  <a:pt x="44" y="16"/>
                  <a:pt x="43" y="18"/>
                  <a:pt x="43" y="20"/>
                </a:cubicBezTo>
                <a:cubicBezTo>
                  <a:pt x="43" y="22"/>
                  <a:pt x="44" y="24"/>
                  <a:pt x="47" y="24"/>
                </a:cubicBezTo>
                <a:cubicBezTo>
                  <a:pt x="49" y="24"/>
                  <a:pt x="51" y="22"/>
                  <a:pt x="51" y="20"/>
                </a:cubicBezTo>
                <a:close/>
                <a:moveTo>
                  <a:pt x="80" y="16"/>
                </a:moveTo>
                <a:cubicBezTo>
                  <a:pt x="60" y="16"/>
                  <a:pt x="60" y="16"/>
                  <a:pt x="60" y="16"/>
                </a:cubicBezTo>
                <a:cubicBezTo>
                  <a:pt x="58" y="16"/>
                  <a:pt x="56" y="18"/>
                  <a:pt x="56" y="20"/>
                </a:cubicBezTo>
                <a:cubicBezTo>
                  <a:pt x="56" y="22"/>
                  <a:pt x="58" y="24"/>
                  <a:pt x="60" y="24"/>
                </a:cubicBezTo>
                <a:cubicBezTo>
                  <a:pt x="80" y="24"/>
                  <a:pt x="80" y="24"/>
                  <a:pt x="80" y="24"/>
                </a:cubicBezTo>
                <a:cubicBezTo>
                  <a:pt x="82" y="24"/>
                  <a:pt x="84" y="22"/>
                  <a:pt x="84" y="20"/>
                </a:cubicBezTo>
                <a:cubicBezTo>
                  <a:pt x="84" y="18"/>
                  <a:pt x="82" y="16"/>
                  <a:pt x="80" y="16"/>
                </a:cubicBezTo>
                <a:close/>
                <a:moveTo>
                  <a:pt x="62" y="164"/>
                </a:moveTo>
                <a:cubicBezTo>
                  <a:pt x="62" y="164"/>
                  <a:pt x="62" y="164"/>
                  <a:pt x="62" y="164"/>
                </a:cubicBezTo>
                <a:cubicBezTo>
                  <a:pt x="54" y="164"/>
                  <a:pt x="48" y="170"/>
                  <a:pt x="48" y="178"/>
                </a:cubicBezTo>
                <a:cubicBezTo>
                  <a:pt x="48" y="178"/>
                  <a:pt x="48" y="178"/>
                  <a:pt x="48" y="178"/>
                </a:cubicBezTo>
                <a:cubicBezTo>
                  <a:pt x="48" y="186"/>
                  <a:pt x="54" y="192"/>
                  <a:pt x="62" y="192"/>
                </a:cubicBezTo>
                <a:cubicBezTo>
                  <a:pt x="62" y="192"/>
                  <a:pt x="62" y="192"/>
                  <a:pt x="62" y="192"/>
                </a:cubicBezTo>
                <a:cubicBezTo>
                  <a:pt x="70" y="192"/>
                  <a:pt x="76" y="186"/>
                  <a:pt x="76" y="178"/>
                </a:cubicBezTo>
                <a:cubicBezTo>
                  <a:pt x="76" y="178"/>
                  <a:pt x="76" y="178"/>
                  <a:pt x="76" y="178"/>
                </a:cubicBezTo>
                <a:cubicBezTo>
                  <a:pt x="76" y="170"/>
                  <a:pt x="70" y="164"/>
                  <a:pt x="62" y="164"/>
                </a:cubicBezTo>
                <a:close/>
                <a:moveTo>
                  <a:pt x="68" y="178"/>
                </a:moveTo>
                <a:cubicBezTo>
                  <a:pt x="68" y="181"/>
                  <a:pt x="65" y="184"/>
                  <a:pt x="62" y="184"/>
                </a:cubicBezTo>
                <a:cubicBezTo>
                  <a:pt x="62" y="184"/>
                  <a:pt x="62" y="184"/>
                  <a:pt x="62" y="184"/>
                </a:cubicBezTo>
                <a:cubicBezTo>
                  <a:pt x="59" y="184"/>
                  <a:pt x="56" y="181"/>
                  <a:pt x="56" y="178"/>
                </a:cubicBezTo>
                <a:cubicBezTo>
                  <a:pt x="56" y="178"/>
                  <a:pt x="56" y="178"/>
                  <a:pt x="56" y="178"/>
                </a:cubicBezTo>
                <a:cubicBezTo>
                  <a:pt x="56" y="175"/>
                  <a:pt x="59" y="172"/>
                  <a:pt x="62" y="172"/>
                </a:cubicBezTo>
                <a:cubicBezTo>
                  <a:pt x="62" y="172"/>
                  <a:pt x="62" y="172"/>
                  <a:pt x="62" y="172"/>
                </a:cubicBezTo>
                <a:cubicBezTo>
                  <a:pt x="65" y="172"/>
                  <a:pt x="68" y="175"/>
                  <a:pt x="68" y="178"/>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45" name="TextBox 3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7538408" y="5110419"/>
            <a:ext cx="1997245" cy="337185"/>
          </a:xfrm>
          <a:prstGeom prst="rect">
            <a:avLst/>
          </a:prstGeom>
          <a:noFill/>
        </p:spPr>
        <p:txBody>
          <a:bodyPr wrap="square" rtlCol="0">
            <a:spAutoFit/>
          </a:bodyPr>
          <a:lstStyle/>
          <a:p>
            <a:r>
              <a:rPr lang="zh-CN" altLang="en-US" sz="1600" dirty="0">
                <a:solidFill>
                  <a:schemeClr val="bg1"/>
                </a:solidFill>
                <a:cs typeface="+mn-ea"/>
                <a:sym typeface="+mn-lt"/>
              </a:rPr>
              <a:t>项目</a:t>
            </a:r>
            <a:r>
              <a:rPr lang="zh-CN" altLang="en-US" sz="1600" dirty="0">
                <a:solidFill>
                  <a:schemeClr val="bg1"/>
                </a:solidFill>
                <a:cs typeface="+mn-ea"/>
                <a:sym typeface="+mn-lt"/>
              </a:rPr>
              <a:t>展示</a:t>
            </a:r>
            <a:endParaRPr lang="zh-CN" altLang="en-US" sz="1600" dirty="0">
              <a:solidFill>
                <a:schemeClr val="bg1"/>
              </a:solidFill>
              <a:cs typeface="+mn-ea"/>
              <a:sym typeface="+mn-lt"/>
            </a:endParaRPr>
          </a:p>
        </p:txBody>
      </p:sp>
      <p:sp>
        <p:nvSpPr>
          <p:cNvPr id="48" name="Freeform 5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a:spLocks noEditPoints="1"/>
          </p:cNvSpPr>
          <p:nvPr/>
        </p:nvSpPr>
        <p:spPr bwMode="auto">
          <a:xfrm>
            <a:off x="7669251" y="4597679"/>
            <a:ext cx="367206" cy="36720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7 w 200"/>
              <a:gd name="T35" fmla="*/ 146 h 200"/>
              <a:gd name="T36" fmla="*/ 8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1 w 200"/>
              <a:gd name="T59" fmla="*/ 158 h 200"/>
              <a:gd name="T60" fmla="*/ 148 w 200"/>
              <a:gd name="T61" fmla="*/ 104 h 200"/>
              <a:gd name="T62" fmla="*/ 143 w 200"/>
              <a:gd name="T63" fmla="*/ 53 h 200"/>
              <a:gd name="T64" fmla="*/ 192 w 200"/>
              <a:gd name="T65" fmla="*/ 96 h 200"/>
              <a:gd name="T66" fmla="*/ 166 w 200"/>
              <a:gd name="T67" fmla="*/ 35 h 200"/>
              <a:gd name="T68" fmla="*/ 121 w 200"/>
              <a:gd name="T69" fmla="*/ 10 h 200"/>
              <a:gd name="T70" fmla="*/ 78 w 200"/>
              <a:gd name="T71" fmla="*/ 10 h 200"/>
              <a:gd name="T72" fmla="*/ 34 w 200"/>
              <a:gd name="T73" fmla="*/ 35 h 200"/>
              <a:gd name="T74" fmla="*/ 34 w 200"/>
              <a:gd name="T75" fmla="*/ 164 h 200"/>
              <a:gd name="T76" fmla="*/ 78 w 200"/>
              <a:gd name="T77" fmla="*/ 189 h 200"/>
              <a:gd name="T78" fmla="*/ 121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5" y="200"/>
                  <a:pt x="200" y="155"/>
                  <a:pt x="200" y="100"/>
                </a:cubicBezTo>
                <a:cubicBezTo>
                  <a:pt x="200" y="44"/>
                  <a:pt x="155"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3" y="50"/>
                  <a:pt x="114" y="51"/>
                  <a:pt x="104" y="51"/>
                </a:cubicBezTo>
                <a:close/>
                <a:moveTo>
                  <a:pt x="96" y="8"/>
                </a:moveTo>
                <a:cubicBezTo>
                  <a:pt x="96" y="51"/>
                  <a:pt x="96" y="51"/>
                  <a:pt x="96" y="51"/>
                </a:cubicBezTo>
                <a:cubicBezTo>
                  <a:pt x="86" y="51"/>
                  <a:pt x="76" y="50"/>
                  <a:pt x="67" y="48"/>
                </a:cubicBezTo>
                <a:cubicBezTo>
                  <a:pt x="74" y="25"/>
                  <a:pt x="85" y="11"/>
                  <a:pt x="96" y="8"/>
                </a:cubicBezTo>
                <a:close/>
                <a:moveTo>
                  <a:pt x="96" y="59"/>
                </a:moveTo>
                <a:cubicBezTo>
                  <a:pt x="96" y="96"/>
                  <a:pt x="96" y="96"/>
                  <a:pt x="96" y="96"/>
                </a:cubicBezTo>
                <a:cubicBezTo>
                  <a:pt x="60" y="96"/>
                  <a:pt x="60" y="96"/>
                  <a:pt x="60" y="96"/>
                </a:cubicBezTo>
                <a:cubicBezTo>
                  <a:pt x="60" y="81"/>
                  <a:pt x="62" y="67"/>
                  <a:pt x="65" y="55"/>
                </a:cubicBezTo>
                <a:cubicBezTo>
                  <a:pt x="75" y="58"/>
                  <a:pt x="85" y="59"/>
                  <a:pt x="96" y="59"/>
                </a:cubicBezTo>
                <a:close/>
                <a:moveTo>
                  <a:pt x="52" y="96"/>
                </a:moveTo>
                <a:cubicBezTo>
                  <a:pt x="8" y="96"/>
                  <a:pt x="8" y="96"/>
                  <a:pt x="8" y="96"/>
                </a:cubicBezTo>
                <a:cubicBezTo>
                  <a:pt x="9" y="75"/>
                  <a:pt x="17" y="56"/>
                  <a:pt x="29" y="41"/>
                </a:cubicBezTo>
                <a:cubicBezTo>
                  <a:pt x="38" y="46"/>
                  <a:pt x="47" y="50"/>
                  <a:pt x="57" y="53"/>
                </a:cubicBezTo>
                <a:cubicBezTo>
                  <a:pt x="54" y="66"/>
                  <a:pt x="52" y="80"/>
                  <a:pt x="52" y="96"/>
                </a:cubicBezTo>
                <a:close/>
                <a:moveTo>
                  <a:pt x="52" y="104"/>
                </a:moveTo>
                <a:cubicBezTo>
                  <a:pt x="52" y="119"/>
                  <a:pt x="54" y="133"/>
                  <a:pt x="57" y="146"/>
                </a:cubicBezTo>
                <a:cubicBezTo>
                  <a:pt x="47" y="149"/>
                  <a:pt x="38" y="153"/>
                  <a:pt x="29" y="158"/>
                </a:cubicBezTo>
                <a:cubicBezTo>
                  <a:pt x="17" y="143"/>
                  <a:pt x="9" y="124"/>
                  <a:pt x="8" y="104"/>
                </a:cubicBezTo>
                <a:lnTo>
                  <a:pt x="52" y="104"/>
                </a:lnTo>
                <a:close/>
                <a:moveTo>
                  <a:pt x="60" y="104"/>
                </a:moveTo>
                <a:cubicBezTo>
                  <a:pt x="96" y="104"/>
                  <a:pt x="96" y="104"/>
                  <a:pt x="96" y="104"/>
                </a:cubicBezTo>
                <a:cubicBezTo>
                  <a:pt x="96" y="140"/>
                  <a:pt x="96" y="140"/>
                  <a:pt x="96" y="140"/>
                </a:cubicBezTo>
                <a:cubicBezTo>
                  <a:pt x="85" y="140"/>
                  <a:pt x="75" y="141"/>
                  <a:pt x="65" y="144"/>
                </a:cubicBezTo>
                <a:cubicBezTo>
                  <a:pt x="62" y="132"/>
                  <a:pt x="60" y="118"/>
                  <a:pt x="60" y="104"/>
                </a:cubicBezTo>
                <a:close/>
                <a:moveTo>
                  <a:pt x="96" y="148"/>
                </a:moveTo>
                <a:cubicBezTo>
                  <a:pt x="96" y="191"/>
                  <a:pt x="96" y="191"/>
                  <a:pt x="96" y="191"/>
                </a:cubicBezTo>
                <a:cubicBezTo>
                  <a:pt x="85" y="188"/>
                  <a:pt x="74" y="174"/>
                  <a:pt x="67" y="152"/>
                </a:cubicBezTo>
                <a:cubicBezTo>
                  <a:pt x="76" y="149"/>
                  <a:pt x="86" y="148"/>
                  <a:pt x="96" y="148"/>
                </a:cubicBezTo>
                <a:close/>
                <a:moveTo>
                  <a:pt x="104" y="191"/>
                </a:moveTo>
                <a:cubicBezTo>
                  <a:pt x="104" y="148"/>
                  <a:pt x="104" y="148"/>
                  <a:pt x="104" y="148"/>
                </a:cubicBezTo>
                <a:cubicBezTo>
                  <a:pt x="114" y="148"/>
                  <a:pt x="123"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3" y="143"/>
                  <a:pt x="171" y="158"/>
                </a:cubicBezTo>
                <a:cubicBezTo>
                  <a:pt x="162" y="153"/>
                  <a:pt x="153" y="149"/>
                  <a:pt x="143" y="146"/>
                </a:cubicBezTo>
                <a:cubicBezTo>
                  <a:pt x="146" y="133"/>
                  <a:pt x="148" y="119"/>
                  <a:pt x="148" y="104"/>
                </a:cubicBezTo>
                <a:close/>
                <a:moveTo>
                  <a:pt x="148" y="96"/>
                </a:moveTo>
                <a:cubicBezTo>
                  <a:pt x="148" y="80"/>
                  <a:pt x="146" y="66"/>
                  <a:pt x="143" y="53"/>
                </a:cubicBezTo>
                <a:cubicBezTo>
                  <a:pt x="153" y="50"/>
                  <a:pt x="162" y="46"/>
                  <a:pt x="171" y="41"/>
                </a:cubicBezTo>
                <a:cubicBezTo>
                  <a:pt x="183" y="56"/>
                  <a:pt x="191" y="75"/>
                  <a:pt x="192" y="96"/>
                </a:cubicBezTo>
                <a:lnTo>
                  <a:pt x="148" y="96"/>
                </a:lnTo>
                <a:close/>
                <a:moveTo>
                  <a:pt x="166" y="35"/>
                </a:moveTo>
                <a:cubicBezTo>
                  <a:pt x="158" y="39"/>
                  <a:pt x="149" y="43"/>
                  <a:pt x="140" y="46"/>
                </a:cubicBezTo>
                <a:cubicBezTo>
                  <a:pt x="136" y="30"/>
                  <a:pt x="129" y="18"/>
                  <a:pt x="121" y="10"/>
                </a:cubicBezTo>
                <a:cubicBezTo>
                  <a:pt x="138" y="14"/>
                  <a:pt x="154" y="23"/>
                  <a:pt x="166" y="35"/>
                </a:cubicBezTo>
                <a:close/>
                <a:moveTo>
                  <a:pt x="78" y="10"/>
                </a:moveTo>
                <a:cubicBezTo>
                  <a:pt x="71" y="18"/>
                  <a:pt x="64" y="30"/>
                  <a:pt x="59" y="45"/>
                </a:cubicBezTo>
                <a:cubicBezTo>
                  <a:pt x="51" y="43"/>
                  <a:pt x="42" y="39"/>
                  <a:pt x="34" y="35"/>
                </a:cubicBezTo>
                <a:cubicBezTo>
                  <a:pt x="46" y="23"/>
                  <a:pt x="61" y="14"/>
                  <a:pt x="78" y="10"/>
                </a:cubicBezTo>
                <a:close/>
                <a:moveTo>
                  <a:pt x="34" y="164"/>
                </a:moveTo>
                <a:cubicBezTo>
                  <a:pt x="42" y="160"/>
                  <a:pt x="51" y="156"/>
                  <a:pt x="59" y="154"/>
                </a:cubicBezTo>
                <a:cubicBezTo>
                  <a:pt x="64" y="169"/>
                  <a:pt x="71" y="181"/>
                  <a:pt x="78" y="189"/>
                </a:cubicBezTo>
                <a:cubicBezTo>
                  <a:pt x="61" y="185"/>
                  <a:pt x="46" y="176"/>
                  <a:pt x="34" y="164"/>
                </a:cubicBezTo>
                <a:close/>
                <a:moveTo>
                  <a:pt x="121" y="189"/>
                </a:moveTo>
                <a:cubicBezTo>
                  <a:pt x="129" y="181"/>
                  <a:pt x="136" y="169"/>
                  <a:pt x="140" y="154"/>
                </a:cubicBezTo>
                <a:cubicBezTo>
                  <a:pt x="149" y="156"/>
                  <a:pt x="158" y="160"/>
                  <a:pt x="166" y="164"/>
                </a:cubicBezTo>
                <a:cubicBezTo>
                  <a:pt x="154" y="176"/>
                  <a:pt x="138" y="185"/>
                  <a:pt x="121" y="189"/>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2"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Tree>
  </p:cSld>
  <p:clrMapOvr>
    <a:masterClrMapping/>
  </p:clrMapOvr>
  <p:transition spd="slow" advTm="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83000">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14:bounceEnd="83000">
                                          <p:cBhvr additive="base">
                                            <p:cTn id="13" dur="1250" fill="hold"/>
                                            <p:tgtEl>
                                              <p:spTgt spid="11"/>
                                            </p:tgtEl>
                                            <p:attrNameLst>
                                              <p:attrName>ppt_x</p:attrName>
                                            </p:attrNameLst>
                                          </p:cBhvr>
                                          <p:tavLst>
                                            <p:tav tm="0">
                                              <p:val>
                                                <p:strVal val="#ppt_x"/>
                                              </p:val>
                                            </p:tav>
                                            <p:tav tm="100000">
                                              <p:val>
                                                <p:strVal val="#ppt_x"/>
                                              </p:val>
                                            </p:tav>
                                          </p:tavLst>
                                        </p:anim>
                                        <p:anim calcmode="lin" valueType="num" p14:bounceEnd="83000">
                                          <p:cBhvr additive="base">
                                            <p:cTn id="14"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14:presetBounceEnd="80000">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14:bounceEnd="80000">
                                          <p:cBhvr additive="base">
                                            <p:cTn id="24" dur="1000" fill="hold"/>
                                            <p:tgtEl>
                                              <p:spTgt spid="17"/>
                                            </p:tgtEl>
                                            <p:attrNameLst>
                                              <p:attrName>ppt_x</p:attrName>
                                            </p:attrNameLst>
                                          </p:cBhvr>
                                          <p:tavLst>
                                            <p:tav tm="0">
                                              <p:val>
                                                <p:strVal val="#ppt_x"/>
                                              </p:val>
                                            </p:tav>
                                            <p:tav tm="100000">
                                              <p:val>
                                                <p:strVal val="#ppt_x"/>
                                              </p:val>
                                            </p:tav>
                                          </p:tavLst>
                                        </p:anim>
                                        <p:anim calcmode="lin" valueType="num" p14:bounceEnd="80000">
                                          <p:cBhvr additive="base">
                                            <p:cTn id="25" dur="1000" fill="hold"/>
                                            <p:tgtEl>
                                              <p:spTgt spid="17"/>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additive="base">
                                            <p:cTn id="28" dur="750" fill="hold"/>
                                            <p:tgtEl>
                                              <p:spTgt spid="39"/>
                                            </p:tgtEl>
                                            <p:attrNameLst>
                                              <p:attrName>ppt_x</p:attrName>
                                            </p:attrNameLst>
                                          </p:cBhvr>
                                          <p:tavLst>
                                            <p:tav tm="0">
                                              <p:val>
                                                <p:strVal val="#ppt_x"/>
                                              </p:val>
                                            </p:tav>
                                            <p:tav tm="100000">
                                              <p:val>
                                                <p:strVal val="#ppt_x"/>
                                              </p:val>
                                            </p:tav>
                                          </p:tavLst>
                                        </p:anim>
                                        <p:anim calcmode="lin" valueType="num">
                                          <p:cBhvr additive="base">
                                            <p:cTn id="29" dur="750" fill="hold"/>
                                            <p:tgtEl>
                                              <p:spTgt spid="39"/>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750" fill="hold"/>
                                            <p:tgtEl>
                                              <p:spTgt spid="43"/>
                                            </p:tgtEl>
                                            <p:attrNameLst>
                                              <p:attrName>ppt_x</p:attrName>
                                            </p:attrNameLst>
                                          </p:cBhvr>
                                          <p:tavLst>
                                            <p:tav tm="0">
                                              <p:val>
                                                <p:strVal val="#ppt_x"/>
                                              </p:val>
                                            </p:tav>
                                            <p:tav tm="100000">
                                              <p:val>
                                                <p:strVal val="#ppt_x"/>
                                              </p:val>
                                            </p:tav>
                                          </p:tavLst>
                                        </p:anim>
                                        <p:anim calcmode="lin" valueType="num">
                                          <p:cBhvr additive="base">
                                            <p:cTn id="33" dur="750" fill="hold"/>
                                            <p:tgtEl>
                                              <p:spTgt spid="43"/>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750" fill="hold"/>
                                            <p:tgtEl>
                                              <p:spTgt spid="41"/>
                                            </p:tgtEl>
                                            <p:attrNameLst>
                                              <p:attrName>ppt_x</p:attrName>
                                            </p:attrNameLst>
                                          </p:cBhvr>
                                          <p:tavLst>
                                            <p:tav tm="0">
                                              <p:val>
                                                <p:strVal val="#ppt_x"/>
                                              </p:val>
                                            </p:tav>
                                            <p:tav tm="100000">
                                              <p:val>
                                                <p:strVal val="#ppt_x"/>
                                              </p:val>
                                            </p:tav>
                                          </p:tavLst>
                                        </p:anim>
                                        <p:anim calcmode="lin" valueType="num">
                                          <p:cBhvr additive="base">
                                            <p:cTn id="37" dur="750" fill="hold"/>
                                            <p:tgtEl>
                                              <p:spTgt spid="4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additive="base">
                                            <p:cTn id="40" dur="750" fill="hold"/>
                                            <p:tgtEl>
                                              <p:spTgt spid="42"/>
                                            </p:tgtEl>
                                            <p:attrNameLst>
                                              <p:attrName>ppt_x</p:attrName>
                                            </p:attrNameLst>
                                          </p:cBhvr>
                                          <p:tavLst>
                                            <p:tav tm="0">
                                              <p:val>
                                                <p:strVal val="#ppt_x"/>
                                              </p:val>
                                            </p:tav>
                                            <p:tav tm="100000">
                                              <p:val>
                                                <p:strVal val="#ppt_x"/>
                                              </p:val>
                                            </p:tav>
                                          </p:tavLst>
                                        </p:anim>
                                        <p:anim calcmode="lin" valueType="num">
                                          <p:cBhvr additive="base">
                                            <p:cTn id="41" dur="750" fill="hold"/>
                                            <p:tgtEl>
                                              <p:spTgt spid="42"/>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750" fill="hold"/>
                                            <p:tgtEl>
                                              <p:spTgt spid="45"/>
                                            </p:tgtEl>
                                            <p:attrNameLst>
                                              <p:attrName>ppt_x</p:attrName>
                                            </p:attrNameLst>
                                          </p:cBhvr>
                                          <p:tavLst>
                                            <p:tav tm="0">
                                              <p:val>
                                                <p:strVal val="#ppt_x"/>
                                              </p:val>
                                            </p:tav>
                                            <p:tav tm="100000">
                                              <p:val>
                                                <p:strVal val="#ppt_x"/>
                                              </p:val>
                                            </p:tav>
                                          </p:tavLst>
                                        </p:anim>
                                        <p:anim calcmode="lin" valueType="num">
                                          <p:cBhvr additive="base">
                                            <p:cTn id="45" dur="750" fill="hold"/>
                                            <p:tgtEl>
                                              <p:spTgt spid="45"/>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750" fill="hold"/>
                                            <p:tgtEl>
                                              <p:spTgt spid="48"/>
                                            </p:tgtEl>
                                            <p:attrNameLst>
                                              <p:attrName>ppt_x</p:attrName>
                                            </p:attrNameLst>
                                          </p:cBhvr>
                                          <p:tavLst>
                                            <p:tav tm="0">
                                              <p:val>
                                                <p:strVal val="#ppt_x"/>
                                              </p:val>
                                            </p:tav>
                                            <p:tav tm="100000">
                                              <p:val>
                                                <p:strVal val="#ppt_x"/>
                                              </p:val>
                                            </p:tav>
                                          </p:tavLst>
                                        </p:anim>
                                        <p:anim calcmode="lin" valueType="num">
                                          <p:cBhvr additive="base">
                                            <p:cTn id="49" dur="75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1" grpId="0"/>
          <p:bldP spid="17" grpId="0" bldLvl="0" animBg="1"/>
          <p:bldP spid="39" grpId="0"/>
          <p:bldP spid="41" grpId="0"/>
          <p:bldP spid="42" grpId="0" bldLvl="0" animBg="1"/>
          <p:bldP spid="43" grpId="0" bldLvl="0" animBg="1"/>
          <p:bldP spid="45" grpId="0"/>
          <p:bldP spid="48" grpId="0" bldLvl="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250" fill="hold"/>
                                            <p:tgtEl>
                                              <p:spTgt spid="11"/>
                                            </p:tgtEl>
                                            <p:attrNameLst>
                                              <p:attrName>ppt_x</p:attrName>
                                            </p:attrNameLst>
                                          </p:cBhvr>
                                          <p:tavLst>
                                            <p:tav tm="0">
                                              <p:val>
                                                <p:strVal val="#ppt_x"/>
                                              </p:val>
                                            </p:tav>
                                            <p:tav tm="100000">
                                              <p:val>
                                                <p:strVal val="#ppt_x"/>
                                              </p:val>
                                            </p:tav>
                                          </p:tavLst>
                                        </p:anim>
                                        <p:anim calcmode="lin" valueType="num">
                                          <p:cBhvr additive="base">
                                            <p:cTn id="14"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1000" fill="hold"/>
                                            <p:tgtEl>
                                              <p:spTgt spid="17"/>
                                            </p:tgtEl>
                                            <p:attrNameLst>
                                              <p:attrName>ppt_x</p:attrName>
                                            </p:attrNameLst>
                                          </p:cBhvr>
                                          <p:tavLst>
                                            <p:tav tm="0">
                                              <p:val>
                                                <p:strVal val="#ppt_x"/>
                                              </p:val>
                                            </p:tav>
                                            <p:tav tm="100000">
                                              <p:val>
                                                <p:strVal val="#ppt_x"/>
                                              </p:val>
                                            </p:tav>
                                          </p:tavLst>
                                        </p:anim>
                                        <p:anim calcmode="lin" valueType="num">
                                          <p:cBhvr additive="base">
                                            <p:cTn id="25" dur="1000" fill="hold"/>
                                            <p:tgtEl>
                                              <p:spTgt spid="17"/>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additive="base">
                                            <p:cTn id="28" dur="750" fill="hold"/>
                                            <p:tgtEl>
                                              <p:spTgt spid="39"/>
                                            </p:tgtEl>
                                            <p:attrNameLst>
                                              <p:attrName>ppt_x</p:attrName>
                                            </p:attrNameLst>
                                          </p:cBhvr>
                                          <p:tavLst>
                                            <p:tav tm="0">
                                              <p:val>
                                                <p:strVal val="#ppt_x"/>
                                              </p:val>
                                            </p:tav>
                                            <p:tav tm="100000">
                                              <p:val>
                                                <p:strVal val="#ppt_x"/>
                                              </p:val>
                                            </p:tav>
                                          </p:tavLst>
                                        </p:anim>
                                        <p:anim calcmode="lin" valueType="num">
                                          <p:cBhvr additive="base">
                                            <p:cTn id="29" dur="750" fill="hold"/>
                                            <p:tgtEl>
                                              <p:spTgt spid="39"/>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750" fill="hold"/>
                                            <p:tgtEl>
                                              <p:spTgt spid="43"/>
                                            </p:tgtEl>
                                            <p:attrNameLst>
                                              <p:attrName>ppt_x</p:attrName>
                                            </p:attrNameLst>
                                          </p:cBhvr>
                                          <p:tavLst>
                                            <p:tav tm="0">
                                              <p:val>
                                                <p:strVal val="#ppt_x"/>
                                              </p:val>
                                            </p:tav>
                                            <p:tav tm="100000">
                                              <p:val>
                                                <p:strVal val="#ppt_x"/>
                                              </p:val>
                                            </p:tav>
                                          </p:tavLst>
                                        </p:anim>
                                        <p:anim calcmode="lin" valueType="num">
                                          <p:cBhvr additive="base">
                                            <p:cTn id="33" dur="750" fill="hold"/>
                                            <p:tgtEl>
                                              <p:spTgt spid="43"/>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750" fill="hold"/>
                                            <p:tgtEl>
                                              <p:spTgt spid="41"/>
                                            </p:tgtEl>
                                            <p:attrNameLst>
                                              <p:attrName>ppt_x</p:attrName>
                                            </p:attrNameLst>
                                          </p:cBhvr>
                                          <p:tavLst>
                                            <p:tav tm="0">
                                              <p:val>
                                                <p:strVal val="#ppt_x"/>
                                              </p:val>
                                            </p:tav>
                                            <p:tav tm="100000">
                                              <p:val>
                                                <p:strVal val="#ppt_x"/>
                                              </p:val>
                                            </p:tav>
                                          </p:tavLst>
                                        </p:anim>
                                        <p:anim calcmode="lin" valueType="num">
                                          <p:cBhvr additive="base">
                                            <p:cTn id="37" dur="750" fill="hold"/>
                                            <p:tgtEl>
                                              <p:spTgt spid="4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additive="base">
                                            <p:cTn id="40" dur="750" fill="hold"/>
                                            <p:tgtEl>
                                              <p:spTgt spid="42"/>
                                            </p:tgtEl>
                                            <p:attrNameLst>
                                              <p:attrName>ppt_x</p:attrName>
                                            </p:attrNameLst>
                                          </p:cBhvr>
                                          <p:tavLst>
                                            <p:tav tm="0">
                                              <p:val>
                                                <p:strVal val="#ppt_x"/>
                                              </p:val>
                                            </p:tav>
                                            <p:tav tm="100000">
                                              <p:val>
                                                <p:strVal val="#ppt_x"/>
                                              </p:val>
                                            </p:tav>
                                          </p:tavLst>
                                        </p:anim>
                                        <p:anim calcmode="lin" valueType="num">
                                          <p:cBhvr additive="base">
                                            <p:cTn id="41" dur="750" fill="hold"/>
                                            <p:tgtEl>
                                              <p:spTgt spid="42"/>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750" fill="hold"/>
                                            <p:tgtEl>
                                              <p:spTgt spid="45"/>
                                            </p:tgtEl>
                                            <p:attrNameLst>
                                              <p:attrName>ppt_x</p:attrName>
                                            </p:attrNameLst>
                                          </p:cBhvr>
                                          <p:tavLst>
                                            <p:tav tm="0">
                                              <p:val>
                                                <p:strVal val="#ppt_x"/>
                                              </p:val>
                                            </p:tav>
                                            <p:tav tm="100000">
                                              <p:val>
                                                <p:strVal val="#ppt_x"/>
                                              </p:val>
                                            </p:tav>
                                          </p:tavLst>
                                        </p:anim>
                                        <p:anim calcmode="lin" valueType="num">
                                          <p:cBhvr additive="base">
                                            <p:cTn id="45" dur="750" fill="hold"/>
                                            <p:tgtEl>
                                              <p:spTgt spid="45"/>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750" fill="hold"/>
                                            <p:tgtEl>
                                              <p:spTgt spid="48"/>
                                            </p:tgtEl>
                                            <p:attrNameLst>
                                              <p:attrName>ppt_x</p:attrName>
                                            </p:attrNameLst>
                                          </p:cBhvr>
                                          <p:tavLst>
                                            <p:tav tm="0">
                                              <p:val>
                                                <p:strVal val="#ppt_x"/>
                                              </p:val>
                                            </p:tav>
                                            <p:tav tm="100000">
                                              <p:val>
                                                <p:strVal val="#ppt_x"/>
                                              </p:val>
                                            </p:tav>
                                          </p:tavLst>
                                        </p:anim>
                                        <p:anim calcmode="lin" valueType="num">
                                          <p:cBhvr additive="base">
                                            <p:cTn id="49" dur="75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1" grpId="0"/>
          <p:bldP spid="17" grpId="0" bldLvl="0" animBg="1"/>
          <p:bldP spid="39" grpId="0"/>
          <p:bldP spid="41" grpId="0"/>
          <p:bldP spid="42" grpId="0" bldLvl="0" animBg="1"/>
          <p:bldP spid="43" grpId="0" bldLvl="0" animBg="1"/>
          <p:bldP spid="45" grpId="0"/>
          <p:bldP spid="48" grpId="0" bldLvl="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_图片 1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custDataLst>
              <p:tags r:id="rId1"/>
            </p:custDataLst>
          </p:nvPr>
        </p:nvPicPr>
        <p:blipFill>
          <a:blip r:embed="rId2" cstate="screen"/>
          <a:stretch>
            <a:fillRect/>
          </a:stretch>
        </p:blipFill>
        <p:spPr>
          <a:xfrm rot="16200000">
            <a:off x="7557870" y="1331934"/>
            <a:ext cx="6101314" cy="6642224"/>
          </a:xfrm>
          <a:prstGeom prst="rect">
            <a:avLst/>
          </a:prstGeom>
        </p:spPr>
      </p:pic>
      <p:sp>
        <p:nvSpPr>
          <p:cNvPr id="4" name="PA_矩形 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custDataLst>
              <p:tags r:id="rId3"/>
            </p:custDataLst>
          </p:nvPr>
        </p:nvSpPr>
        <p:spPr>
          <a:xfrm>
            <a:off x="3067665" y="947803"/>
            <a:ext cx="6164826" cy="592020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pic>
        <p:nvPicPr>
          <p:cNvPr id="6" name="PA_图片 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custDataLst>
              <p:tags r:id="rId4"/>
            </p:custDataLst>
          </p:nvPr>
        </p:nvPicPr>
        <p:blipFill>
          <a:blip r:embed="rId5" cstate="screen"/>
          <a:stretch>
            <a:fillRect/>
          </a:stretch>
        </p:blipFill>
        <p:spPr>
          <a:xfrm rot="16200000">
            <a:off x="226532" y="-226533"/>
            <a:ext cx="5110421" cy="5563483"/>
          </a:xfrm>
          <a:prstGeom prst="rect">
            <a:avLst/>
          </a:prstGeom>
        </p:spPr>
      </p:pic>
      <p:grpSp>
        <p:nvGrpSpPr>
          <p:cNvPr id="10" name="PA_组合 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custDataLst>
              <p:tags r:id="rId6"/>
            </p:custDataLst>
          </p:nvPr>
        </p:nvGrpSpPr>
        <p:grpSpPr>
          <a:xfrm>
            <a:off x="1453884" y="2524634"/>
            <a:ext cx="9284231" cy="2930449"/>
            <a:chOff x="1316076" y="2229664"/>
            <a:chExt cx="5276003" cy="2930449"/>
          </a:xfrm>
          <a:effectLst>
            <a:outerShdw blurRad="368300" dist="215900" dir="5400000" algn="ctr" rotWithShape="0">
              <a:srgbClr val="000000">
                <a:alpha val="43137"/>
              </a:srgbClr>
            </a:outerShdw>
          </a:effectLst>
        </p:grpSpPr>
        <p:pic>
          <p:nvPicPr>
            <p:cNvPr id="5" name="图片 4"/>
            <p:cNvPicPr>
              <a:picLocks noChangeAspect="1"/>
            </p:cNvPicPr>
            <p:nvPr/>
          </p:nvPicPr>
          <p:blipFill>
            <a:blip r:embed="rId7" cstate="screen"/>
            <a:stretch>
              <a:fillRect/>
            </a:stretch>
          </p:blipFill>
          <p:spPr>
            <a:xfrm>
              <a:off x="1496429" y="2229664"/>
              <a:ext cx="4998261" cy="2930449"/>
            </a:xfrm>
            <a:prstGeom prst="rect">
              <a:avLst/>
            </a:prstGeom>
          </p:spPr>
        </p:pic>
        <p:sp>
          <p:nvSpPr>
            <p:cNvPr id="2" name="文本框 1"/>
            <p:cNvSpPr txBox="1"/>
            <p:nvPr/>
          </p:nvSpPr>
          <p:spPr>
            <a:xfrm>
              <a:off x="1316076" y="2697604"/>
              <a:ext cx="5276003" cy="1862048"/>
            </a:xfrm>
            <a:prstGeom prst="rect">
              <a:avLst/>
            </a:prstGeom>
            <a:noFill/>
          </p:spPr>
          <p:txBody>
            <a:bodyPr wrap="square" rtlCol="0">
              <a:spAutoFit/>
            </a:bodyPr>
            <a:lstStyle/>
            <a:p>
              <a:pPr algn="ctr"/>
              <a:r>
                <a:rPr lang="en-US" altLang="zh-CN" sz="11500" dirty="0">
                  <a:solidFill>
                    <a:schemeClr val="bg1"/>
                  </a:solidFill>
                  <a:cs typeface="+mn-ea"/>
                  <a:sym typeface="+mn-lt"/>
                </a:rPr>
                <a:t>THANKS</a:t>
              </a:r>
              <a:endParaRPr lang="zh-CN" altLang="en-US" sz="11500" dirty="0">
                <a:solidFill>
                  <a:schemeClr val="bg1"/>
                </a:solidFill>
                <a:cs typeface="+mn-ea"/>
                <a:sym typeface="+mn-lt"/>
              </a:endParaRPr>
            </a:p>
          </p:txBody>
        </p:sp>
      </p:grpSp>
      <p:pic>
        <p:nvPicPr>
          <p:cNvPr id="15" name="PA_图片 1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custDataLst>
              <p:tags r:id="rId8"/>
            </p:custDataLst>
          </p:nvPr>
        </p:nvPicPr>
        <p:blipFill>
          <a:blip r:embed="rId9" cstate="screen"/>
          <a:srcRect/>
          <a:stretch>
            <a:fillRect/>
          </a:stretch>
        </p:blipFill>
        <p:spPr>
          <a:xfrm rot="4344095">
            <a:off x="8617698" y="2184685"/>
            <a:ext cx="1356101" cy="1898541"/>
          </a:xfrm>
          <a:custGeom>
            <a:avLst/>
            <a:gdLst>
              <a:gd name="connsiteX0" fmla="*/ 1474839 w 1474839"/>
              <a:gd name="connsiteY0" fmla="*/ 1415845 h 2064774"/>
              <a:gd name="connsiteX1" fmla="*/ 1179871 w 1474839"/>
              <a:gd name="connsiteY1" fmla="*/ 2064774 h 2064774"/>
              <a:gd name="connsiteX2" fmla="*/ 0 w 1474839"/>
              <a:gd name="connsiteY2" fmla="*/ 1651820 h 2064774"/>
              <a:gd name="connsiteX3" fmla="*/ 973394 w 1474839"/>
              <a:gd name="connsiteY3" fmla="*/ 0 h 2064774"/>
              <a:gd name="connsiteX4" fmla="*/ 973394 w 1474839"/>
              <a:gd name="connsiteY4" fmla="*/ 206478 h 2064774"/>
              <a:gd name="connsiteX5" fmla="*/ 1415846 w 1474839"/>
              <a:gd name="connsiteY5" fmla="*/ 294968 h 206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839" h="2064774">
                <a:moveTo>
                  <a:pt x="1474839" y="1415845"/>
                </a:moveTo>
                <a:lnTo>
                  <a:pt x="1179871" y="2064774"/>
                </a:lnTo>
                <a:lnTo>
                  <a:pt x="0" y="1651820"/>
                </a:lnTo>
                <a:lnTo>
                  <a:pt x="973394" y="0"/>
                </a:lnTo>
                <a:lnTo>
                  <a:pt x="973394" y="206478"/>
                </a:lnTo>
                <a:lnTo>
                  <a:pt x="1415846" y="294968"/>
                </a:lnTo>
                <a:close/>
              </a:path>
            </a:pathLst>
          </a:custGeom>
        </p:spPr>
      </p:pic>
      <p:pic>
        <p:nvPicPr>
          <p:cNvPr id="12" name="图片 1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nvPicPr>
        <p:blipFill>
          <a:blip r:embed="rId9" cstate="screen"/>
          <a:srcRect/>
          <a:stretch>
            <a:fillRect/>
          </a:stretch>
        </p:blipFill>
        <p:spPr>
          <a:xfrm rot="4344095">
            <a:off x="7001868" y="648857"/>
            <a:ext cx="1356101" cy="1898541"/>
          </a:xfrm>
          <a:custGeom>
            <a:avLst/>
            <a:gdLst>
              <a:gd name="connsiteX0" fmla="*/ 1474839 w 1474839"/>
              <a:gd name="connsiteY0" fmla="*/ 1415845 h 2064774"/>
              <a:gd name="connsiteX1" fmla="*/ 1179871 w 1474839"/>
              <a:gd name="connsiteY1" fmla="*/ 2064774 h 2064774"/>
              <a:gd name="connsiteX2" fmla="*/ 0 w 1474839"/>
              <a:gd name="connsiteY2" fmla="*/ 1651820 h 2064774"/>
              <a:gd name="connsiteX3" fmla="*/ 973394 w 1474839"/>
              <a:gd name="connsiteY3" fmla="*/ 0 h 2064774"/>
              <a:gd name="connsiteX4" fmla="*/ 973394 w 1474839"/>
              <a:gd name="connsiteY4" fmla="*/ 206478 h 2064774"/>
              <a:gd name="connsiteX5" fmla="*/ 1415846 w 1474839"/>
              <a:gd name="connsiteY5" fmla="*/ 294968 h 206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839" h="2064774">
                <a:moveTo>
                  <a:pt x="1474839" y="1415845"/>
                </a:moveTo>
                <a:lnTo>
                  <a:pt x="1179871" y="2064774"/>
                </a:lnTo>
                <a:lnTo>
                  <a:pt x="0" y="1651820"/>
                </a:lnTo>
                <a:lnTo>
                  <a:pt x="973394" y="0"/>
                </a:lnTo>
                <a:lnTo>
                  <a:pt x="973394" y="206478"/>
                </a:lnTo>
                <a:lnTo>
                  <a:pt x="1415846" y="294968"/>
                </a:lnTo>
                <a:close/>
              </a:path>
            </a:pathLst>
          </a:custGeom>
        </p:spPr>
      </p:pic>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Tree>
    <p:custDataLst>
      <p:tags r:id="rId10"/>
    </p:custDataLst>
  </p:cSld>
  <p:clrMapOvr>
    <a:masterClrMapping/>
  </p:clrMapOvr>
  <p:transition spd="slow" advTm="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83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83000">
                                          <p:cBhvr additive="base">
                                            <p:cTn id="12" dur="1250" fill="hold"/>
                                            <p:tgtEl>
                                              <p:spTgt spid="10"/>
                                            </p:tgtEl>
                                            <p:attrNameLst>
                                              <p:attrName>ppt_x</p:attrName>
                                            </p:attrNameLst>
                                          </p:cBhvr>
                                          <p:tavLst>
                                            <p:tav tm="0">
                                              <p:val>
                                                <p:strVal val="#ppt_x"/>
                                              </p:val>
                                            </p:tav>
                                            <p:tav tm="100000">
                                              <p:val>
                                                <p:strVal val="#ppt_x"/>
                                              </p:val>
                                            </p:tav>
                                          </p:tavLst>
                                        </p:anim>
                                        <p:anim calcmode="lin" valueType="num" p14:bounceEnd="83000">
                                          <p:cBhvr additive="base">
                                            <p:cTn id="13"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1250" fill="hold"/>
                                            <p:tgtEl>
                                              <p:spTgt spid="10"/>
                                            </p:tgtEl>
                                            <p:attrNameLst>
                                              <p:attrName>ppt_x</p:attrName>
                                            </p:attrNameLst>
                                          </p:cBhvr>
                                          <p:tavLst>
                                            <p:tav tm="0">
                                              <p:val>
                                                <p:strVal val="#ppt_x"/>
                                              </p:val>
                                            </p:tav>
                                            <p:tav tm="100000">
                                              <p:val>
                                                <p:strVal val="#ppt_x"/>
                                              </p:val>
                                            </p:tav>
                                          </p:tavLst>
                                        </p:anim>
                                        <p:anim calcmode="lin" valueType="num">
                                          <p:cBhvr additive="base">
                                            <p:cTn id="13"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7979479" y="498205"/>
            <a:ext cx="2581872" cy="2215991"/>
          </a:xfrm>
          <a:prstGeom prst="rect">
            <a:avLst/>
          </a:prstGeom>
          <a:noFill/>
        </p:spPr>
        <p:txBody>
          <a:bodyPr vert="horz" wrap="square" rtlCol="0">
            <a:spAutoFit/>
          </a:bodyPr>
          <a:lstStyle/>
          <a:p>
            <a:r>
              <a:rPr lang="en-US" altLang="zh-CN" sz="13800" spc="600" dirty="0">
                <a:gradFill>
                  <a:gsLst>
                    <a:gs pos="0">
                      <a:srgbClr val="BD1DA6">
                        <a:alpha val="74902"/>
                      </a:srgbClr>
                    </a:gs>
                    <a:gs pos="98230">
                      <a:srgbClr val="252AFF">
                        <a:alpha val="69804"/>
                      </a:srgbClr>
                    </a:gs>
                  </a:gsLst>
                  <a:lin ang="0" scaled="1"/>
                </a:gradFill>
                <a:cs typeface="+mn-ea"/>
                <a:sym typeface="+mn-lt"/>
              </a:rPr>
              <a:t>01</a:t>
            </a:r>
            <a:endParaRPr lang="zh-CN" altLang="en-US" sz="13800" spc="600" dirty="0">
              <a:gradFill>
                <a:gsLst>
                  <a:gs pos="0">
                    <a:srgbClr val="BD1DA6">
                      <a:alpha val="74902"/>
                    </a:srgbClr>
                  </a:gs>
                  <a:gs pos="98230">
                    <a:srgbClr val="252AFF">
                      <a:alpha val="69804"/>
                    </a:srgbClr>
                  </a:gs>
                </a:gsLst>
                <a:lin ang="0" scaled="1"/>
              </a:gradFill>
              <a:cs typeface="+mn-ea"/>
              <a:sym typeface="+mn-lt"/>
            </a:endParaRPr>
          </a:p>
        </p:txBody>
      </p:sp>
      <p:sp>
        <p:nvSpPr>
          <p:cNvPr id="6" name="矩形 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5269865" y="2713990"/>
            <a:ext cx="6955155" cy="2820035"/>
          </a:xfrm>
          <a:prstGeom prst="rect">
            <a:avLst/>
          </a:prstGeom>
          <a:solidFill>
            <a:schemeClr val="bg1"/>
          </a:solidFill>
          <a:ln>
            <a:noFill/>
          </a:ln>
          <a:effectLst>
            <a:outerShdw blurRad="368300" dist="21590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4887595" y="2713990"/>
            <a:ext cx="398145" cy="2820035"/>
          </a:xfrm>
          <a:prstGeom prst="rect">
            <a:avLst/>
          </a:prstGeom>
          <a:gradFill>
            <a:gsLst>
              <a:gs pos="0">
                <a:srgbClr val="BD1DA6">
                  <a:alpha val="74902"/>
                </a:srgbClr>
              </a:gs>
              <a:gs pos="98230">
                <a:srgbClr val="252AFF">
                  <a:alpha val="69804"/>
                </a:srgbClr>
              </a:gs>
            </a:gsLst>
            <a:lin ang="3600000" scaled="0"/>
          </a:gra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BD1DA6">
                      <a:alpha val="74902"/>
                    </a:srgbClr>
                  </a:gs>
                  <a:gs pos="98230">
                    <a:srgbClr val="252AFF">
                      <a:alpha val="69804"/>
                    </a:srgbClr>
                  </a:gs>
                </a:gsLst>
                <a:lin ang="0" scaled="1"/>
              </a:gradFill>
              <a:cs typeface="+mn-ea"/>
              <a:sym typeface="+mn-lt"/>
            </a:endParaRPr>
          </a:p>
        </p:txBody>
      </p:sp>
      <p:sp>
        <p:nvSpPr>
          <p:cNvPr id="9" name="TextBox 1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6170295" y="3644265"/>
            <a:ext cx="5348605" cy="1106805"/>
          </a:xfrm>
          <a:prstGeom prst="rect">
            <a:avLst/>
          </a:prstGeom>
          <a:noFill/>
        </p:spPr>
        <p:txBody>
          <a:bodyPr vert="horz" wrap="square" rtlCol="0">
            <a:spAutoFit/>
          </a:bodyPr>
          <a:lstStyle>
            <a:defPPr>
              <a:defRPr lang="zh-CN"/>
            </a:defPPr>
            <a:lvl1pPr>
              <a:defRPr sz="13800" spc="600">
                <a:gradFill>
                  <a:gsLst>
                    <a:gs pos="0">
                      <a:srgbClr val="BD1DA6">
                        <a:alpha val="74902"/>
                      </a:srgbClr>
                    </a:gs>
                    <a:gs pos="98230">
                      <a:srgbClr val="252AFF">
                        <a:alpha val="69804"/>
                      </a:srgbClr>
                    </a:gs>
                  </a:gsLst>
                  <a:lin ang="0" scaled="1"/>
                </a:gradFill>
                <a:latin typeface="造字工房朗宋（非商用）常规体" pitchFamily="2" charset="-122"/>
                <a:ea typeface="造字工房朗宋（非商用）常规体" pitchFamily="2" charset="-122"/>
              </a:defRPr>
            </a:lvl1pPr>
          </a:lstStyle>
          <a:p>
            <a:r>
              <a:rPr lang="zh-CN" altLang="en-US" sz="6600" dirty="0">
                <a:latin typeface="+mn-lt"/>
                <a:ea typeface="+mn-ea"/>
                <a:cs typeface="+mn-ea"/>
                <a:sym typeface="+mn-lt"/>
              </a:rPr>
              <a:t>项目背景</a:t>
            </a:r>
            <a:endParaRPr lang="zh-CN" altLang="en-US" sz="6600" dirty="0">
              <a:latin typeface="+mn-lt"/>
              <a:ea typeface="+mn-ea"/>
              <a:cs typeface="+mn-ea"/>
              <a:sym typeface="+mn-lt"/>
            </a:endParaRPr>
          </a:p>
        </p:txBody>
      </p:sp>
      <p:sp>
        <p:nvSpPr>
          <p:cNvPr id="2"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Tree>
  </p:cSld>
  <p:clrMapOvr>
    <a:masterClrMapping/>
  </p:clrMapOvr>
  <p:transition spd="slow" advTm="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8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88000">
                                          <p:cBhvr additive="base">
                                            <p:cTn id="7" dur="1200" fill="hold"/>
                                            <p:tgtEl>
                                              <p:spTgt spid="5"/>
                                            </p:tgtEl>
                                            <p:attrNameLst>
                                              <p:attrName>ppt_x</p:attrName>
                                            </p:attrNameLst>
                                          </p:cBhvr>
                                          <p:tavLst>
                                            <p:tav tm="0">
                                              <p:val>
                                                <p:strVal val="0-#ppt_w/2"/>
                                              </p:val>
                                            </p:tav>
                                            <p:tav tm="100000">
                                              <p:val>
                                                <p:strVal val="#ppt_x"/>
                                              </p:val>
                                            </p:tav>
                                          </p:tavLst>
                                        </p:anim>
                                        <p:anim calcmode="lin" valueType="num" p14:bounceEnd="88000">
                                          <p:cBhvr additive="base">
                                            <p:cTn id="8" dur="12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80000">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14:bounceEnd="80000">
                                          <p:cBhvr additive="base">
                                            <p:cTn id="13" dur="1000" fill="hold"/>
                                            <p:tgtEl>
                                              <p:spTgt spid="6"/>
                                            </p:tgtEl>
                                            <p:attrNameLst>
                                              <p:attrName>ppt_x</p:attrName>
                                            </p:attrNameLst>
                                          </p:cBhvr>
                                          <p:tavLst>
                                            <p:tav tm="0">
                                              <p:val>
                                                <p:strVal val="0-#ppt_w/2"/>
                                              </p:val>
                                            </p:tav>
                                            <p:tav tm="100000">
                                              <p:val>
                                                <p:strVal val="#ppt_x"/>
                                              </p:val>
                                            </p:tav>
                                          </p:tavLst>
                                        </p:anim>
                                        <p:anim calcmode="lin" valueType="num" p14:bounceEnd="80000">
                                          <p:cBhvr additive="base">
                                            <p:cTn id="14" dur="10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14:presetBounceEnd="8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80000">
                                          <p:cBhvr additive="base">
                                            <p:cTn id="17" dur="1000" fill="hold"/>
                                            <p:tgtEl>
                                              <p:spTgt spid="8"/>
                                            </p:tgtEl>
                                            <p:attrNameLst>
                                              <p:attrName>ppt_x</p:attrName>
                                            </p:attrNameLst>
                                          </p:cBhvr>
                                          <p:tavLst>
                                            <p:tav tm="0">
                                              <p:val>
                                                <p:strVal val="#ppt_x"/>
                                              </p:val>
                                            </p:tav>
                                            <p:tav tm="100000">
                                              <p:val>
                                                <p:strVal val="#ppt_x"/>
                                              </p:val>
                                            </p:tav>
                                          </p:tavLst>
                                        </p:anim>
                                        <p:anim calcmode="lin" valueType="num" p14:bounceEnd="80000">
                                          <p:cBhvr additive="base">
                                            <p:cTn id="18" dur="10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750" fill="hold"/>
                                            <p:tgtEl>
                                              <p:spTgt spid="9"/>
                                            </p:tgtEl>
                                            <p:attrNameLst>
                                              <p:attrName>ppt_x</p:attrName>
                                            </p:attrNameLst>
                                          </p:cBhvr>
                                          <p:tavLst>
                                            <p:tav tm="0">
                                              <p:val>
                                                <p:strVal val="#ppt_x"/>
                                              </p:val>
                                            </p:tav>
                                            <p:tav tm="100000">
                                              <p:val>
                                                <p:strVal val="#ppt_x"/>
                                              </p:val>
                                            </p:tav>
                                          </p:tavLst>
                                        </p:anim>
                                        <p:anim calcmode="lin" valueType="num">
                                          <p:cBhvr additive="base">
                                            <p:cTn id="22"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8" grpId="0" bldLvl="0" animBg="1"/>
          <p:bldP spid="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00" fill="hold"/>
                                            <p:tgtEl>
                                              <p:spTgt spid="5"/>
                                            </p:tgtEl>
                                            <p:attrNameLst>
                                              <p:attrName>ppt_x</p:attrName>
                                            </p:attrNameLst>
                                          </p:cBhvr>
                                          <p:tavLst>
                                            <p:tav tm="0">
                                              <p:val>
                                                <p:strVal val="0-#ppt_w/2"/>
                                              </p:val>
                                            </p:tav>
                                            <p:tav tm="100000">
                                              <p:val>
                                                <p:strVal val="#ppt_x"/>
                                              </p:val>
                                            </p:tav>
                                          </p:tavLst>
                                        </p:anim>
                                        <p:anim calcmode="lin" valueType="num">
                                          <p:cBhvr additive="base">
                                            <p:cTn id="8" dur="12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0-#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ppt_x"/>
                                              </p:val>
                                            </p:tav>
                                            <p:tav tm="100000">
                                              <p:val>
                                                <p:strVal val="#ppt_x"/>
                                              </p:val>
                                            </p:tav>
                                          </p:tavLst>
                                        </p:anim>
                                        <p:anim calcmode="lin" valueType="num">
                                          <p:cBhvr additive="base">
                                            <p:cTn id="18" dur="10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750" fill="hold"/>
                                            <p:tgtEl>
                                              <p:spTgt spid="9"/>
                                            </p:tgtEl>
                                            <p:attrNameLst>
                                              <p:attrName>ppt_x</p:attrName>
                                            </p:attrNameLst>
                                          </p:cBhvr>
                                          <p:tavLst>
                                            <p:tav tm="0">
                                              <p:val>
                                                <p:strVal val="#ppt_x"/>
                                              </p:val>
                                            </p:tav>
                                            <p:tav tm="100000">
                                              <p:val>
                                                <p:strVal val="#ppt_x"/>
                                              </p:val>
                                            </p:tav>
                                          </p:tavLst>
                                        </p:anim>
                                        <p:anim calcmode="lin" valueType="num">
                                          <p:cBhvr additive="base">
                                            <p:cTn id="22"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8" grpId="0" bldLvl="0" animBg="1"/>
          <p:bldP spid="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1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nvPicPr>
        <p:blipFill>
          <a:blip r:embed="rId1" cstate="screen"/>
          <a:srcRect/>
          <a:stretch>
            <a:fillRect/>
          </a:stretch>
        </p:blipFill>
        <p:spPr>
          <a:xfrm>
            <a:off x="1504950" y="1925051"/>
            <a:ext cx="9124950" cy="3559092"/>
          </a:xfrm>
          <a:custGeom>
            <a:avLst/>
            <a:gdLst>
              <a:gd name="connsiteX0" fmla="*/ 0 w 10293350"/>
              <a:gd name="connsiteY0" fmla="*/ 0 h 3773371"/>
              <a:gd name="connsiteX1" fmla="*/ 10293350 w 10293350"/>
              <a:gd name="connsiteY1" fmla="*/ 0 h 3773371"/>
              <a:gd name="connsiteX2" fmla="*/ 10293350 w 10293350"/>
              <a:gd name="connsiteY2" fmla="*/ 3773371 h 3773371"/>
              <a:gd name="connsiteX3" fmla="*/ 0 w 10293350"/>
              <a:gd name="connsiteY3" fmla="*/ 3773371 h 3773371"/>
            </a:gdLst>
            <a:ahLst/>
            <a:cxnLst>
              <a:cxn ang="0">
                <a:pos x="connsiteX0" y="connsiteY0"/>
              </a:cxn>
              <a:cxn ang="0">
                <a:pos x="connsiteX1" y="connsiteY1"/>
              </a:cxn>
              <a:cxn ang="0">
                <a:pos x="connsiteX2" y="connsiteY2"/>
              </a:cxn>
              <a:cxn ang="0">
                <a:pos x="connsiteX3" y="connsiteY3"/>
              </a:cxn>
            </a:cxnLst>
            <a:rect l="l" t="t" r="r" b="b"/>
            <a:pathLst>
              <a:path w="10293350" h="3773371">
                <a:moveTo>
                  <a:pt x="0" y="0"/>
                </a:moveTo>
                <a:lnTo>
                  <a:pt x="10293350" y="0"/>
                </a:lnTo>
                <a:lnTo>
                  <a:pt x="10293350" y="3773371"/>
                </a:lnTo>
                <a:lnTo>
                  <a:pt x="0" y="3773371"/>
                </a:lnTo>
                <a:close/>
              </a:path>
            </a:pathLst>
          </a:custGeom>
        </p:spPr>
      </p:pic>
      <p:sp>
        <p:nvSpPr>
          <p:cNvPr id="16" name="矩形 1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1485900" y="1925051"/>
            <a:ext cx="9144000" cy="3559091"/>
          </a:xfrm>
          <a:prstGeom prst="rect">
            <a:avLst/>
          </a:prstGeom>
          <a:gradFill>
            <a:gsLst>
              <a:gs pos="0">
                <a:srgbClr val="BC45AC">
                  <a:alpha val="68000"/>
                </a:srgbClr>
              </a:gs>
              <a:gs pos="100000">
                <a:srgbClr val="6568FD">
                  <a:alpha val="70000"/>
                </a:srgbClr>
              </a:gs>
            </a:gsLst>
            <a:lin ang="5400000" scaled="1"/>
          </a:gradFill>
          <a:ln>
            <a:noFill/>
          </a:ln>
          <a:effectLst>
            <a:outerShdw blurRad="368300" dist="2413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Box 1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462178" y="306868"/>
            <a:ext cx="3853022" cy="1231106"/>
          </a:xfrm>
          <a:prstGeom prst="rect">
            <a:avLst/>
          </a:prstGeom>
          <a:noFill/>
        </p:spPr>
        <p:txBody>
          <a:bodyPr wrap="square" lIns="0" tIns="0" rIns="0" bIns="0" rtlCol="0">
            <a:spAutoFit/>
          </a:bodyPr>
          <a:lstStyle/>
          <a:p>
            <a:pPr algn="just"/>
            <a:r>
              <a:rPr lang="en-US" altLang="zh-CN" sz="4800" dirty="0">
                <a:solidFill>
                  <a:schemeClr val="tx1">
                    <a:lumMod val="95000"/>
                    <a:lumOff val="5000"/>
                  </a:schemeClr>
                </a:solidFill>
                <a:cs typeface="+mn-ea"/>
                <a:sym typeface="+mn-lt"/>
              </a:rPr>
              <a:t>COMPANY</a:t>
            </a:r>
            <a:endParaRPr lang="en-US" altLang="zh-CN" sz="4800" dirty="0">
              <a:solidFill>
                <a:schemeClr val="tx1">
                  <a:lumMod val="95000"/>
                  <a:lumOff val="5000"/>
                </a:schemeClr>
              </a:solidFill>
              <a:cs typeface="+mn-ea"/>
              <a:sym typeface="+mn-lt"/>
            </a:endParaRPr>
          </a:p>
          <a:p>
            <a:pPr algn="just"/>
            <a:r>
              <a:rPr lang="en-US" altLang="zh-CN" sz="3200" dirty="0">
                <a:solidFill>
                  <a:schemeClr val="tx1">
                    <a:lumMod val="95000"/>
                    <a:lumOff val="5000"/>
                  </a:schemeClr>
                </a:solidFill>
                <a:cs typeface="+mn-ea"/>
                <a:sym typeface="+mn-lt"/>
              </a:rPr>
              <a:t>INTRODUCTION </a:t>
            </a:r>
            <a:endParaRPr lang="zh-CN" altLang="en-US" sz="3200" dirty="0">
              <a:solidFill>
                <a:schemeClr val="tx1">
                  <a:lumMod val="95000"/>
                  <a:lumOff val="5000"/>
                </a:schemeClr>
              </a:solidFill>
              <a:cs typeface="+mn-ea"/>
              <a:sym typeface="+mn-lt"/>
            </a:endParaRPr>
          </a:p>
        </p:txBody>
      </p:sp>
      <p:sp>
        <p:nvSpPr>
          <p:cNvPr id="19" name="TextBox 1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3752362" y="417143"/>
            <a:ext cx="4685690" cy="706755"/>
          </a:xfrm>
          <a:prstGeom prst="rect">
            <a:avLst/>
          </a:prstGeom>
          <a:noFill/>
        </p:spPr>
        <p:txBody>
          <a:bodyPr wrap="square" rtlCol="0">
            <a:spAutoFit/>
          </a:bodyPr>
          <a:lstStyle/>
          <a:p>
            <a:pPr algn="ctr"/>
            <a:r>
              <a:rPr lang="zh-CN" altLang="en-US" sz="4000" b="1" dirty="0">
                <a:gradFill>
                  <a:gsLst>
                    <a:gs pos="1000">
                      <a:srgbClr val="BC45AC"/>
                    </a:gs>
                    <a:gs pos="100000">
                      <a:schemeClr val="accent1">
                        <a:alpha val="92000"/>
                      </a:schemeClr>
                    </a:gs>
                  </a:gsLst>
                  <a:lin ang="13500000" scaled="1"/>
                </a:gradFill>
                <a:cs typeface="+mn-ea"/>
                <a:sym typeface="+mn-lt"/>
              </a:rPr>
              <a:t>病床管理</a:t>
            </a:r>
            <a:r>
              <a:rPr lang="zh-CN" altLang="en-US" sz="4000" b="1" dirty="0">
                <a:gradFill>
                  <a:gsLst>
                    <a:gs pos="1000">
                      <a:srgbClr val="BC45AC"/>
                    </a:gs>
                    <a:gs pos="100000">
                      <a:schemeClr val="accent1">
                        <a:alpha val="92000"/>
                      </a:schemeClr>
                    </a:gs>
                  </a:gsLst>
                  <a:lin ang="13500000" scaled="1"/>
                </a:gradFill>
                <a:cs typeface="+mn-ea"/>
                <a:sym typeface="+mn-lt"/>
              </a:rPr>
              <a:t>系统</a:t>
            </a:r>
            <a:endParaRPr lang="zh-CN" altLang="en-US" sz="4000" b="1" dirty="0">
              <a:gradFill>
                <a:gsLst>
                  <a:gs pos="1000">
                    <a:srgbClr val="BC45AC"/>
                  </a:gs>
                  <a:gs pos="100000">
                    <a:schemeClr val="accent1">
                      <a:alpha val="92000"/>
                    </a:schemeClr>
                  </a:gs>
                </a:gsLst>
                <a:lin ang="13500000" scaled="1"/>
              </a:gradFill>
              <a:cs typeface="+mn-ea"/>
              <a:sym typeface="+mn-lt"/>
            </a:endParaRPr>
          </a:p>
        </p:txBody>
      </p:sp>
      <p:sp>
        <p:nvSpPr>
          <p:cNvPr id="20" name="TextBox 1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4784278" y="976797"/>
            <a:ext cx="2621857" cy="276963"/>
          </a:xfrm>
          <a:prstGeom prst="rect">
            <a:avLst/>
          </a:prstGeom>
          <a:noFill/>
        </p:spPr>
        <p:txBody>
          <a:bodyPr wrap="square" rtlCol="0">
            <a:spAutoFit/>
          </a:bodyPr>
          <a:lstStyle/>
          <a:p>
            <a:pPr algn="ctr"/>
            <a:r>
              <a:rPr lang="id-ID" sz="1200" dirty="0">
                <a:solidFill>
                  <a:schemeClr val="bg1"/>
                </a:solidFill>
                <a:cs typeface="+mn-ea"/>
                <a:sym typeface="+mn-lt"/>
              </a:rPr>
              <a:t>Subtitle Text Goes Here</a:t>
            </a:r>
            <a:endParaRPr lang="id-ID" sz="1200" dirty="0">
              <a:solidFill>
                <a:schemeClr val="bg1"/>
              </a:solidFill>
              <a:cs typeface="+mn-ea"/>
              <a:sym typeface="+mn-lt"/>
            </a:endParaRPr>
          </a:p>
        </p:txBody>
      </p:sp>
      <p:sp>
        <p:nvSpPr>
          <p:cNvPr id="22" name="Rectangle 1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2130330" y="2571531"/>
            <a:ext cx="8130219" cy="2399665"/>
          </a:xfrm>
          <a:prstGeom prst="rect">
            <a:avLst/>
          </a:prstGeom>
        </p:spPr>
        <p:txBody>
          <a:bodyPr wrap="square">
            <a:spAutoFit/>
          </a:bodyPr>
          <a:lstStyle/>
          <a:p>
            <a:pPr fontAlgn="base">
              <a:lnSpc>
                <a:spcPct val="125000"/>
              </a:lnSpc>
              <a:spcBef>
                <a:spcPct val="0"/>
              </a:spcBef>
              <a:spcAft>
                <a:spcPct val="0"/>
              </a:spcAft>
              <a:defRPr/>
            </a:pP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       </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一个医院病房</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日常</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工作</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中，随着时间的不断推移将产生大量的资料文档，当今时代，</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为了提高医院病房各资料文档的管理效率</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避免各种资料文档在管理</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过程中</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的</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易去失、易重复、易混乱，纸张的存储也大量耗材，空间占用量大，文档的生命周期不好控制，且安全性极差</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等</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此类情况，采用比较基础的信息管理软件来处理信息与数据，随着国民经济不断的发展，信息技术的不断普及，各个行业都倾向于使用现代化的手段不断改善服务质量来提高工作效率，于是出现了各类用于企业管理的计算机软件如生产管理系统（ERP），信息化管理具备运行速度快，存储容量大等优点，为企业提供了高效的处理效率，因此，建设一个科学高效的档案</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资料</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管理系统刻不容缓，可用于实现信总交流和信息共享，为现代化管理提供必要的管理依据，提供协同的工作平台。传统的手段也必然会被更加科学化的信息管理系统所取代，一个完整的</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医院病房</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管理系统能够较好的管理好</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医院</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里众多员工的不同信息，使得员工复杂多样的信息变得并井有条，具有人工管理无法相比的优点，也能降低相关人员的工作量，减少人力、物力，可以方便的实现迅速检索、增</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删</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改、</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查、</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保密、低成本、高寿命等功能，确保档案</a:t>
            </a:r>
            <a:r>
              <a:rPr lang="zh-CN" alt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资料</a:t>
            </a:r>
            <a:r>
              <a:rPr lang="en-US" sz="1200" kern="0" dirty="0">
                <a:solidFill>
                  <a:srgbClr val="FFFFFF"/>
                </a:solidFill>
                <a:latin typeface="微软雅黑" panose="020B0503020204020204" pitchFamily="34" charset="-122"/>
                <a:ea typeface="微软雅黑" panose="020B0503020204020204" pitchFamily="34" charset="-122"/>
                <a:cs typeface="Lato Regular" charset="0"/>
                <a:sym typeface="Lato Regular" charset="0"/>
              </a:rPr>
              <a:t>管理的通畅性。</a:t>
            </a:r>
            <a:endParaRPr lang="en-US" sz="1200" dirty="0">
              <a:solidFill>
                <a:schemeClr val="bg1"/>
              </a:solidFill>
              <a:cs typeface="+mn-ea"/>
              <a:sym typeface="+mn-lt"/>
            </a:endParaRPr>
          </a:p>
        </p:txBody>
      </p:sp>
      <p:sp>
        <p:nvSpPr>
          <p:cNvPr id="4"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Tree>
  </p:cSld>
  <p:clrMapOvr>
    <a:masterClrMapping/>
  </p:clrMapOvr>
  <p:transition spd="slow" advTm="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6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6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6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750" fill="hold"/>
                                            <p:tgtEl>
                                              <p:spTgt spid="19"/>
                                            </p:tgtEl>
                                            <p:attrNameLst>
                                              <p:attrName>ppt_x</p:attrName>
                                            </p:attrNameLst>
                                          </p:cBhvr>
                                          <p:tavLst>
                                            <p:tav tm="0">
                                              <p:val>
                                                <p:strVal val="#ppt_x"/>
                                              </p:val>
                                            </p:tav>
                                            <p:tav tm="100000">
                                              <p:val>
                                                <p:strVal val="#ppt_x"/>
                                              </p:val>
                                            </p:tav>
                                          </p:tavLst>
                                        </p:anim>
                                        <p:anim calcmode="lin" valueType="num">
                                          <p:cBhvr additive="base">
                                            <p:cTn id="13" dur="750" fill="hold"/>
                                            <p:tgtEl>
                                              <p:spTgt spid="19"/>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750" fill="hold"/>
                                            <p:tgtEl>
                                              <p:spTgt spid="20"/>
                                            </p:tgtEl>
                                            <p:attrNameLst>
                                              <p:attrName>ppt_x</p:attrName>
                                            </p:attrNameLst>
                                          </p:cBhvr>
                                          <p:tavLst>
                                            <p:tav tm="0">
                                              <p:val>
                                                <p:strVal val="#ppt_x"/>
                                              </p:val>
                                            </p:tav>
                                            <p:tav tm="100000">
                                              <p:val>
                                                <p:strVal val="#ppt_x"/>
                                              </p:val>
                                            </p:tav>
                                          </p:tavLst>
                                        </p:anim>
                                        <p:anim calcmode="lin" valueType="num">
                                          <p:cBhvr additive="base">
                                            <p:cTn id="17" dur="75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decel="10000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750" fill="hold"/>
                                            <p:tgtEl>
                                              <p:spTgt spid="22"/>
                                            </p:tgtEl>
                                            <p:attrNameLst>
                                              <p:attrName>ppt_x</p:attrName>
                                            </p:attrNameLst>
                                          </p:cBhvr>
                                          <p:tavLst>
                                            <p:tav tm="0">
                                              <p:val>
                                                <p:strVal val="#ppt_x"/>
                                              </p:val>
                                            </p:tav>
                                            <p:tav tm="100000">
                                              <p:val>
                                                <p:strVal val="#ppt_x"/>
                                              </p:val>
                                            </p:tav>
                                          </p:tavLst>
                                        </p:anim>
                                        <p:anim calcmode="lin" valueType="num">
                                          <p:cBhvr additive="base">
                                            <p:cTn id="22"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20" grpId="0"/>
          <p:bldP spid="22"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750" fill="hold"/>
                                            <p:tgtEl>
                                              <p:spTgt spid="19"/>
                                            </p:tgtEl>
                                            <p:attrNameLst>
                                              <p:attrName>ppt_x</p:attrName>
                                            </p:attrNameLst>
                                          </p:cBhvr>
                                          <p:tavLst>
                                            <p:tav tm="0">
                                              <p:val>
                                                <p:strVal val="#ppt_x"/>
                                              </p:val>
                                            </p:tav>
                                            <p:tav tm="100000">
                                              <p:val>
                                                <p:strVal val="#ppt_x"/>
                                              </p:val>
                                            </p:tav>
                                          </p:tavLst>
                                        </p:anim>
                                        <p:anim calcmode="lin" valueType="num">
                                          <p:cBhvr additive="base">
                                            <p:cTn id="13" dur="750" fill="hold"/>
                                            <p:tgtEl>
                                              <p:spTgt spid="19"/>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750" fill="hold"/>
                                            <p:tgtEl>
                                              <p:spTgt spid="20"/>
                                            </p:tgtEl>
                                            <p:attrNameLst>
                                              <p:attrName>ppt_x</p:attrName>
                                            </p:attrNameLst>
                                          </p:cBhvr>
                                          <p:tavLst>
                                            <p:tav tm="0">
                                              <p:val>
                                                <p:strVal val="#ppt_x"/>
                                              </p:val>
                                            </p:tav>
                                            <p:tav tm="100000">
                                              <p:val>
                                                <p:strVal val="#ppt_x"/>
                                              </p:val>
                                            </p:tav>
                                          </p:tavLst>
                                        </p:anim>
                                        <p:anim calcmode="lin" valueType="num">
                                          <p:cBhvr additive="base">
                                            <p:cTn id="17" dur="75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decel="10000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750" fill="hold"/>
                                            <p:tgtEl>
                                              <p:spTgt spid="22"/>
                                            </p:tgtEl>
                                            <p:attrNameLst>
                                              <p:attrName>ppt_x</p:attrName>
                                            </p:attrNameLst>
                                          </p:cBhvr>
                                          <p:tavLst>
                                            <p:tav tm="0">
                                              <p:val>
                                                <p:strVal val="#ppt_x"/>
                                              </p:val>
                                            </p:tav>
                                            <p:tav tm="100000">
                                              <p:val>
                                                <p:strVal val="#ppt_x"/>
                                              </p:val>
                                            </p:tav>
                                          </p:tavLst>
                                        </p:anim>
                                        <p:anim calcmode="lin" valueType="num">
                                          <p:cBhvr additive="base">
                                            <p:cTn id="22"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20" grpId="0"/>
          <p:bldP spid="22"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4591685" y="829595"/>
            <a:ext cx="3181350" cy="5380695"/>
          </a:xfrm>
          <a:prstGeom prst="rect">
            <a:avLst/>
          </a:prstGeom>
          <a:gradFill>
            <a:gsLst>
              <a:gs pos="0">
                <a:srgbClr val="BD1DA6">
                  <a:alpha val="74902"/>
                </a:srgbClr>
              </a:gs>
              <a:gs pos="98230">
                <a:srgbClr val="252AFF">
                  <a:alpha val="69804"/>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991235" y="810545"/>
            <a:ext cx="3181350" cy="5380695"/>
            <a:chOff x="4267200" y="276223"/>
            <a:chExt cx="3733800" cy="6315067"/>
          </a:xfrm>
          <a:effectLst>
            <a:outerShdw blurRad="368300" dist="215900" dir="5400000" algn="ctr" rotWithShape="0">
              <a:srgbClr val="000000">
                <a:alpha val="43137"/>
              </a:srgbClr>
            </a:outerShdw>
          </a:effectLst>
        </p:grpSpPr>
        <p:sp>
          <p:nvSpPr>
            <p:cNvPr id="13" name="矩形 12"/>
            <p:cNvSpPr/>
            <p:nvPr/>
          </p:nvSpPr>
          <p:spPr>
            <a:xfrm>
              <a:off x="4267200" y="276223"/>
              <a:ext cx="3733800" cy="631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4" name="直接连接符 13"/>
            <p:cNvCxnSpPr/>
            <p:nvPr/>
          </p:nvCxnSpPr>
          <p:spPr>
            <a:xfrm>
              <a:off x="5000625" y="2627662"/>
              <a:ext cx="219075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组合 2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8334568" y="829595"/>
            <a:ext cx="3181350" cy="5380695"/>
            <a:chOff x="4267200" y="276223"/>
            <a:chExt cx="3733800" cy="6315067"/>
          </a:xfrm>
          <a:effectLst>
            <a:outerShdw blurRad="368300" dist="215900" dir="5400000" algn="ctr" rotWithShape="0">
              <a:srgbClr val="000000">
                <a:alpha val="43137"/>
              </a:srgbClr>
            </a:outerShdw>
          </a:effectLst>
        </p:grpSpPr>
        <p:sp>
          <p:nvSpPr>
            <p:cNvPr id="23" name="矩形 22"/>
            <p:cNvSpPr/>
            <p:nvPr/>
          </p:nvSpPr>
          <p:spPr>
            <a:xfrm>
              <a:off x="4267200" y="276223"/>
              <a:ext cx="3733800" cy="631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cxnSp>
          <p:nvCxnSpPr>
            <p:cNvPr id="24" name="直接连接符 23"/>
            <p:cNvCxnSpPr/>
            <p:nvPr/>
          </p:nvCxnSpPr>
          <p:spPr>
            <a:xfrm>
              <a:off x="5000625" y="2627662"/>
              <a:ext cx="219075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TextBox 6"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1924050" y="2814320"/>
            <a:ext cx="1316990" cy="645160"/>
          </a:xfrm>
          <a:prstGeom prst="rect">
            <a:avLst/>
          </a:prstGeom>
          <a:noFill/>
        </p:spPr>
        <p:txBody>
          <a:bodyPr wrap="square" rtlCol="0">
            <a:spAutoFit/>
          </a:bodyPr>
          <a:lstStyle/>
          <a:p>
            <a:pPr>
              <a:lnSpc>
                <a:spcPct val="90000"/>
              </a:lnSpc>
            </a:pPr>
            <a:endParaRPr lang="zh-CN" altLang="en-US" sz="4000" b="1" dirty="0">
              <a:cs typeface="+mn-ea"/>
              <a:sym typeface="+mn-lt"/>
            </a:endParaRPr>
          </a:p>
        </p:txBody>
      </p:sp>
      <p:cxnSp>
        <p:nvCxnSpPr>
          <p:cNvPr id="27" name="Straight Connector 1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CxnSpPr/>
          <p:nvPr/>
        </p:nvCxnSpPr>
        <p:spPr>
          <a:xfrm>
            <a:off x="2232884" y="2137593"/>
            <a:ext cx="609521"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Isosceles Triangle 1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rot="19800000">
            <a:off x="3616722" y="948197"/>
            <a:ext cx="648053" cy="648051"/>
          </a:xfrm>
          <a:prstGeom prst="triangle">
            <a:avLst>
              <a:gd name="adj" fmla="val 0"/>
            </a:avLst>
          </a:prstGeom>
          <a:noFill/>
          <a:ln w="127000" cap="rnd">
            <a:solidFill>
              <a:schemeClr val="bg1"/>
            </a:solidFill>
            <a:prstDash val="solid"/>
          </a:ln>
          <a:effectLst>
            <a:outerShdw blurRad="317500" dist="1524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0" name="Isosceles Triangle 16"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rot="900000">
            <a:off x="3096543" y="1475243"/>
            <a:ext cx="244875" cy="244874"/>
          </a:xfrm>
          <a:prstGeom prst="triangle">
            <a:avLst>
              <a:gd name="adj" fmla="val 100000"/>
            </a:avLst>
          </a:prstGeom>
          <a:noFill/>
          <a:ln w="63500" cap="rnd">
            <a:solidFill>
              <a:schemeClr val="bg1"/>
            </a:solidFill>
            <a:prstDash val="solid"/>
          </a:ln>
          <a:effectLst>
            <a:outerShdw blurRad="317500" dist="1524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grpSp>
        <p:nvGrpSpPr>
          <p:cNvPr id="31" name="Gruppieren 1128"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2326983" y="1486365"/>
            <a:ext cx="419027" cy="419027"/>
            <a:chOff x="5474494" y="1684338"/>
            <a:chExt cx="496888" cy="496888"/>
          </a:xfrm>
          <a:solidFill>
            <a:schemeClr val="tx1"/>
          </a:solidFill>
        </p:grpSpPr>
        <p:sp>
          <p:nvSpPr>
            <p:cNvPr id="32" name="Freeform 260"/>
            <p:cNvSpPr>
              <a:spLocks noEditPoints="1"/>
            </p:cNvSpPr>
            <p:nvPr/>
          </p:nvSpPr>
          <p:spPr bwMode="auto">
            <a:xfrm>
              <a:off x="5831681" y="1882775"/>
              <a:ext cx="123825" cy="298450"/>
            </a:xfrm>
            <a:custGeom>
              <a:avLst/>
              <a:gdLst>
                <a:gd name="T0" fmla="*/ 78 w 78"/>
                <a:gd name="T1" fmla="*/ 188 h 188"/>
                <a:gd name="T2" fmla="*/ 0 w 78"/>
                <a:gd name="T3" fmla="*/ 188 h 188"/>
                <a:gd name="T4" fmla="*/ 0 w 78"/>
                <a:gd name="T5" fmla="*/ 0 h 188"/>
                <a:gd name="T6" fmla="*/ 78 w 78"/>
                <a:gd name="T7" fmla="*/ 0 h 188"/>
                <a:gd name="T8" fmla="*/ 78 w 78"/>
                <a:gd name="T9" fmla="*/ 188 h 188"/>
                <a:gd name="T10" fmla="*/ 10 w 78"/>
                <a:gd name="T11" fmla="*/ 178 h 188"/>
                <a:gd name="T12" fmla="*/ 67 w 78"/>
                <a:gd name="T13" fmla="*/ 178 h 188"/>
                <a:gd name="T14" fmla="*/ 67 w 78"/>
                <a:gd name="T15" fmla="*/ 11 h 188"/>
                <a:gd name="T16" fmla="*/ 10 w 78"/>
                <a:gd name="T17" fmla="*/ 11 h 188"/>
                <a:gd name="T18" fmla="*/ 10 w 78"/>
                <a:gd name="T19"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88">
                  <a:moveTo>
                    <a:pt x="78" y="188"/>
                  </a:moveTo>
                  <a:lnTo>
                    <a:pt x="0" y="188"/>
                  </a:lnTo>
                  <a:lnTo>
                    <a:pt x="0" y="0"/>
                  </a:lnTo>
                  <a:lnTo>
                    <a:pt x="78" y="0"/>
                  </a:lnTo>
                  <a:lnTo>
                    <a:pt x="78" y="188"/>
                  </a:lnTo>
                  <a:close/>
                  <a:moveTo>
                    <a:pt x="10" y="178"/>
                  </a:moveTo>
                  <a:lnTo>
                    <a:pt x="67" y="178"/>
                  </a:lnTo>
                  <a:lnTo>
                    <a:pt x="67" y="11"/>
                  </a:lnTo>
                  <a:lnTo>
                    <a:pt x="10" y="11"/>
                  </a:lnTo>
                  <a:lnTo>
                    <a:pt x="10" y="1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33" name="Freeform 261"/>
            <p:cNvSpPr>
              <a:spLocks noEditPoints="1"/>
            </p:cNvSpPr>
            <p:nvPr/>
          </p:nvSpPr>
          <p:spPr bwMode="auto">
            <a:xfrm>
              <a:off x="5490369" y="1882775"/>
              <a:ext cx="125413" cy="298450"/>
            </a:xfrm>
            <a:custGeom>
              <a:avLst/>
              <a:gdLst>
                <a:gd name="T0" fmla="*/ 79 w 79"/>
                <a:gd name="T1" fmla="*/ 188 h 188"/>
                <a:gd name="T2" fmla="*/ 0 w 79"/>
                <a:gd name="T3" fmla="*/ 188 h 188"/>
                <a:gd name="T4" fmla="*/ 0 w 79"/>
                <a:gd name="T5" fmla="*/ 0 h 188"/>
                <a:gd name="T6" fmla="*/ 79 w 79"/>
                <a:gd name="T7" fmla="*/ 0 h 188"/>
                <a:gd name="T8" fmla="*/ 79 w 79"/>
                <a:gd name="T9" fmla="*/ 188 h 188"/>
                <a:gd name="T10" fmla="*/ 11 w 79"/>
                <a:gd name="T11" fmla="*/ 178 h 188"/>
                <a:gd name="T12" fmla="*/ 68 w 79"/>
                <a:gd name="T13" fmla="*/ 178 h 188"/>
                <a:gd name="T14" fmla="*/ 68 w 79"/>
                <a:gd name="T15" fmla="*/ 11 h 188"/>
                <a:gd name="T16" fmla="*/ 11 w 79"/>
                <a:gd name="T17" fmla="*/ 11 h 188"/>
                <a:gd name="T18" fmla="*/ 11 w 79"/>
                <a:gd name="T19"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88">
                  <a:moveTo>
                    <a:pt x="79" y="188"/>
                  </a:moveTo>
                  <a:lnTo>
                    <a:pt x="0" y="188"/>
                  </a:lnTo>
                  <a:lnTo>
                    <a:pt x="0" y="0"/>
                  </a:lnTo>
                  <a:lnTo>
                    <a:pt x="79" y="0"/>
                  </a:lnTo>
                  <a:lnTo>
                    <a:pt x="79" y="188"/>
                  </a:lnTo>
                  <a:close/>
                  <a:moveTo>
                    <a:pt x="11" y="178"/>
                  </a:moveTo>
                  <a:lnTo>
                    <a:pt x="68" y="178"/>
                  </a:lnTo>
                  <a:lnTo>
                    <a:pt x="68" y="11"/>
                  </a:lnTo>
                  <a:lnTo>
                    <a:pt x="11" y="11"/>
                  </a:lnTo>
                  <a:lnTo>
                    <a:pt x="11" y="1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34" name="Freeform 262"/>
            <p:cNvSpPr>
              <a:spLocks noEditPoints="1"/>
            </p:cNvSpPr>
            <p:nvPr/>
          </p:nvSpPr>
          <p:spPr bwMode="auto">
            <a:xfrm>
              <a:off x="5598319" y="1766888"/>
              <a:ext cx="249238" cy="414338"/>
            </a:xfrm>
            <a:custGeom>
              <a:avLst/>
              <a:gdLst>
                <a:gd name="T0" fmla="*/ 157 w 157"/>
                <a:gd name="T1" fmla="*/ 261 h 261"/>
                <a:gd name="T2" fmla="*/ 0 w 157"/>
                <a:gd name="T3" fmla="*/ 261 h 261"/>
                <a:gd name="T4" fmla="*/ 0 w 157"/>
                <a:gd name="T5" fmla="*/ 0 h 261"/>
                <a:gd name="T6" fmla="*/ 157 w 157"/>
                <a:gd name="T7" fmla="*/ 0 h 261"/>
                <a:gd name="T8" fmla="*/ 157 w 157"/>
                <a:gd name="T9" fmla="*/ 261 h 261"/>
                <a:gd name="T10" fmla="*/ 11 w 157"/>
                <a:gd name="T11" fmla="*/ 251 h 261"/>
                <a:gd name="T12" fmla="*/ 147 w 157"/>
                <a:gd name="T13" fmla="*/ 251 h 261"/>
                <a:gd name="T14" fmla="*/ 147 w 157"/>
                <a:gd name="T15" fmla="*/ 10 h 261"/>
                <a:gd name="T16" fmla="*/ 11 w 157"/>
                <a:gd name="T17" fmla="*/ 10 h 261"/>
                <a:gd name="T18" fmla="*/ 11 w 157"/>
                <a:gd name="T19" fmla="*/ 2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261">
                  <a:moveTo>
                    <a:pt x="157" y="261"/>
                  </a:moveTo>
                  <a:lnTo>
                    <a:pt x="0" y="261"/>
                  </a:lnTo>
                  <a:lnTo>
                    <a:pt x="0" y="0"/>
                  </a:lnTo>
                  <a:lnTo>
                    <a:pt x="157" y="0"/>
                  </a:lnTo>
                  <a:lnTo>
                    <a:pt x="157" y="261"/>
                  </a:lnTo>
                  <a:close/>
                  <a:moveTo>
                    <a:pt x="11" y="251"/>
                  </a:moveTo>
                  <a:lnTo>
                    <a:pt x="147" y="251"/>
                  </a:lnTo>
                  <a:lnTo>
                    <a:pt x="147" y="10"/>
                  </a:lnTo>
                  <a:lnTo>
                    <a:pt x="11" y="10"/>
                  </a:lnTo>
                  <a:lnTo>
                    <a:pt x="11"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35" name="Freeform 263"/>
            <p:cNvSpPr/>
            <p:nvPr/>
          </p:nvSpPr>
          <p:spPr bwMode="auto">
            <a:xfrm>
              <a:off x="5474494" y="2165350"/>
              <a:ext cx="496888" cy="15875"/>
            </a:xfrm>
            <a:custGeom>
              <a:avLst/>
              <a:gdLst>
                <a:gd name="T0" fmla="*/ 236 w 240"/>
                <a:gd name="T1" fmla="*/ 8 h 8"/>
                <a:gd name="T2" fmla="*/ 4 w 240"/>
                <a:gd name="T3" fmla="*/ 8 h 8"/>
                <a:gd name="T4" fmla="*/ 0 w 240"/>
                <a:gd name="T5" fmla="*/ 4 h 8"/>
                <a:gd name="T6" fmla="*/ 4 w 240"/>
                <a:gd name="T7" fmla="*/ 0 h 8"/>
                <a:gd name="T8" fmla="*/ 236 w 240"/>
                <a:gd name="T9" fmla="*/ 0 h 8"/>
                <a:gd name="T10" fmla="*/ 240 w 240"/>
                <a:gd name="T11" fmla="*/ 4 h 8"/>
                <a:gd name="T12" fmla="*/ 236 w 2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0" h="8">
                  <a:moveTo>
                    <a:pt x="236" y="8"/>
                  </a:moveTo>
                  <a:cubicBezTo>
                    <a:pt x="4" y="8"/>
                    <a:pt x="4" y="8"/>
                    <a:pt x="4" y="8"/>
                  </a:cubicBezTo>
                  <a:cubicBezTo>
                    <a:pt x="2" y="8"/>
                    <a:pt x="0" y="6"/>
                    <a:pt x="0" y="4"/>
                  </a:cubicBezTo>
                  <a:cubicBezTo>
                    <a:pt x="0" y="2"/>
                    <a:pt x="2" y="0"/>
                    <a:pt x="4" y="0"/>
                  </a:cubicBezTo>
                  <a:cubicBezTo>
                    <a:pt x="236" y="0"/>
                    <a:pt x="236" y="0"/>
                    <a:pt x="236" y="0"/>
                  </a:cubicBezTo>
                  <a:cubicBezTo>
                    <a:pt x="238" y="0"/>
                    <a:pt x="240" y="2"/>
                    <a:pt x="240" y="4"/>
                  </a:cubicBezTo>
                  <a:cubicBezTo>
                    <a:pt x="240" y="6"/>
                    <a:pt x="238" y="8"/>
                    <a:pt x="23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36" name="Freeform 264"/>
            <p:cNvSpPr>
              <a:spLocks noEditPoints="1"/>
            </p:cNvSpPr>
            <p:nvPr/>
          </p:nvSpPr>
          <p:spPr bwMode="auto">
            <a:xfrm>
              <a:off x="5649119" y="1725613"/>
              <a:ext cx="149225" cy="57150"/>
            </a:xfrm>
            <a:custGeom>
              <a:avLst/>
              <a:gdLst>
                <a:gd name="T0" fmla="*/ 94 w 94"/>
                <a:gd name="T1" fmla="*/ 36 h 36"/>
                <a:gd name="T2" fmla="*/ 0 w 94"/>
                <a:gd name="T3" fmla="*/ 36 h 36"/>
                <a:gd name="T4" fmla="*/ 0 w 94"/>
                <a:gd name="T5" fmla="*/ 0 h 36"/>
                <a:gd name="T6" fmla="*/ 94 w 94"/>
                <a:gd name="T7" fmla="*/ 0 h 36"/>
                <a:gd name="T8" fmla="*/ 94 w 94"/>
                <a:gd name="T9" fmla="*/ 36 h 36"/>
                <a:gd name="T10" fmla="*/ 10 w 94"/>
                <a:gd name="T11" fmla="*/ 26 h 36"/>
                <a:gd name="T12" fmla="*/ 83 w 94"/>
                <a:gd name="T13" fmla="*/ 26 h 36"/>
                <a:gd name="T14" fmla="*/ 83 w 94"/>
                <a:gd name="T15" fmla="*/ 10 h 36"/>
                <a:gd name="T16" fmla="*/ 10 w 94"/>
                <a:gd name="T17" fmla="*/ 10 h 36"/>
                <a:gd name="T18" fmla="*/ 10 w 94"/>
                <a:gd name="T1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36">
                  <a:moveTo>
                    <a:pt x="94" y="36"/>
                  </a:moveTo>
                  <a:lnTo>
                    <a:pt x="0" y="36"/>
                  </a:lnTo>
                  <a:lnTo>
                    <a:pt x="0" y="0"/>
                  </a:lnTo>
                  <a:lnTo>
                    <a:pt x="94" y="0"/>
                  </a:lnTo>
                  <a:lnTo>
                    <a:pt x="94" y="36"/>
                  </a:lnTo>
                  <a:close/>
                  <a:moveTo>
                    <a:pt x="10" y="26"/>
                  </a:moveTo>
                  <a:lnTo>
                    <a:pt x="83" y="26"/>
                  </a:lnTo>
                  <a:lnTo>
                    <a:pt x="83" y="10"/>
                  </a:lnTo>
                  <a:lnTo>
                    <a:pt x="10" y="10"/>
                  </a:lnTo>
                  <a:lnTo>
                    <a:pt x="1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37" name="Freeform 265"/>
            <p:cNvSpPr/>
            <p:nvPr/>
          </p:nvSpPr>
          <p:spPr bwMode="auto">
            <a:xfrm>
              <a:off x="5714206" y="1684338"/>
              <a:ext cx="17463" cy="57150"/>
            </a:xfrm>
            <a:custGeom>
              <a:avLst/>
              <a:gdLst>
                <a:gd name="T0" fmla="*/ 4 w 8"/>
                <a:gd name="T1" fmla="*/ 28 h 28"/>
                <a:gd name="T2" fmla="*/ 0 w 8"/>
                <a:gd name="T3" fmla="*/ 24 h 28"/>
                <a:gd name="T4" fmla="*/ 0 w 8"/>
                <a:gd name="T5" fmla="*/ 4 h 28"/>
                <a:gd name="T6" fmla="*/ 4 w 8"/>
                <a:gd name="T7" fmla="*/ 0 h 28"/>
                <a:gd name="T8" fmla="*/ 8 w 8"/>
                <a:gd name="T9" fmla="*/ 4 h 28"/>
                <a:gd name="T10" fmla="*/ 8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2" y="28"/>
                    <a:pt x="0" y="26"/>
                    <a:pt x="0" y="24"/>
                  </a:cubicBezTo>
                  <a:cubicBezTo>
                    <a:pt x="0" y="4"/>
                    <a:pt x="0" y="4"/>
                    <a:pt x="0" y="4"/>
                  </a:cubicBezTo>
                  <a:cubicBezTo>
                    <a:pt x="0" y="2"/>
                    <a:pt x="2" y="0"/>
                    <a:pt x="4" y="0"/>
                  </a:cubicBezTo>
                  <a:cubicBezTo>
                    <a:pt x="6" y="0"/>
                    <a:pt x="8" y="2"/>
                    <a:pt x="8" y="4"/>
                  </a:cubicBezTo>
                  <a:cubicBezTo>
                    <a:pt x="8" y="24"/>
                    <a:pt x="8" y="24"/>
                    <a:pt x="8" y="24"/>
                  </a:cubicBezTo>
                  <a:cubicBezTo>
                    <a:pt x="8" y="26"/>
                    <a:pt x="6" y="28"/>
                    <a:pt x="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38" name="Freeform 266"/>
            <p:cNvSpPr/>
            <p:nvPr/>
          </p:nvSpPr>
          <p:spPr bwMode="auto">
            <a:xfrm>
              <a:off x="5523706" y="1908175"/>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39" name="Freeform 267"/>
            <p:cNvSpPr/>
            <p:nvPr/>
          </p:nvSpPr>
          <p:spPr bwMode="auto">
            <a:xfrm>
              <a:off x="5523706" y="1941513"/>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40" name="Freeform 268"/>
            <p:cNvSpPr/>
            <p:nvPr/>
          </p:nvSpPr>
          <p:spPr bwMode="auto">
            <a:xfrm>
              <a:off x="5523706" y="1974850"/>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41" name="Freeform 269"/>
            <p:cNvSpPr/>
            <p:nvPr/>
          </p:nvSpPr>
          <p:spPr bwMode="auto">
            <a:xfrm>
              <a:off x="5523706" y="2006600"/>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42" name="Freeform 270"/>
            <p:cNvSpPr/>
            <p:nvPr/>
          </p:nvSpPr>
          <p:spPr bwMode="auto">
            <a:xfrm>
              <a:off x="5523706" y="2039938"/>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43" name="Freeform 271"/>
            <p:cNvSpPr/>
            <p:nvPr/>
          </p:nvSpPr>
          <p:spPr bwMode="auto">
            <a:xfrm>
              <a:off x="5523706" y="2073275"/>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44" name="Freeform 272"/>
            <p:cNvSpPr/>
            <p:nvPr/>
          </p:nvSpPr>
          <p:spPr bwMode="auto">
            <a:xfrm>
              <a:off x="5523706" y="2106613"/>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45" name="Freeform 273"/>
            <p:cNvSpPr/>
            <p:nvPr/>
          </p:nvSpPr>
          <p:spPr bwMode="auto">
            <a:xfrm>
              <a:off x="5523706" y="2139950"/>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46" name="Freeform 274"/>
            <p:cNvSpPr/>
            <p:nvPr/>
          </p:nvSpPr>
          <p:spPr bwMode="auto">
            <a:xfrm>
              <a:off x="5863431" y="1916113"/>
              <a:ext cx="17463" cy="231775"/>
            </a:xfrm>
            <a:custGeom>
              <a:avLst/>
              <a:gdLst>
                <a:gd name="T0" fmla="*/ 4 w 8"/>
                <a:gd name="T1" fmla="*/ 112 h 112"/>
                <a:gd name="T2" fmla="*/ 0 w 8"/>
                <a:gd name="T3" fmla="*/ 108 h 112"/>
                <a:gd name="T4" fmla="*/ 0 w 8"/>
                <a:gd name="T5" fmla="*/ 4 h 112"/>
                <a:gd name="T6" fmla="*/ 4 w 8"/>
                <a:gd name="T7" fmla="*/ 0 h 112"/>
                <a:gd name="T8" fmla="*/ 8 w 8"/>
                <a:gd name="T9" fmla="*/ 4 h 112"/>
                <a:gd name="T10" fmla="*/ 8 w 8"/>
                <a:gd name="T11" fmla="*/ 108 h 112"/>
                <a:gd name="T12" fmla="*/ 4 w 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8" h="112">
                  <a:moveTo>
                    <a:pt x="4" y="112"/>
                  </a:moveTo>
                  <a:cubicBezTo>
                    <a:pt x="2" y="112"/>
                    <a:pt x="0" y="110"/>
                    <a:pt x="0" y="108"/>
                  </a:cubicBezTo>
                  <a:cubicBezTo>
                    <a:pt x="0" y="4"/>
                    <a:pt x="0" y="4"/>
                    <a:pt x="0" y="4"/>
                  </a:cubicBezTo>
                  <a:cubicBezTo>
                    <a:pt x="0" y="2"/>
                    <a:pt x="2" y="0"/>
                    <a:pt x="4" y="0"/>
                  </a:cubicBezTo>
                  <a:cubicBezTo>
                    <a:pt x="6" y="0"/>
                    <a:pt x="8" y="2"/>
                    <a:pt x="8" y="4"/>
                  </a:cubicBezTo>
                  <a:cubicBezTo>
                    <a:pt x="8" y="108"/>
                    <a:pt x="8" y="108"/>
                    <a:pt x="8" y="108"/>
                  </a:cubicBezTo>
                  <a:cubicBezTo>
                    <a:pt x="8" y="110"/>
                    <a:pt x="6" y="112"/>
                    <a:pt x="4"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47" name="Freeform 275"/>
            <p:cNvSpPr/>
            <p:nvPr/>
          </p:nvSpPr>
          <p:spPr bwMode="auto">
            <a:xfrm>
              <a:off x="5906294" y="1916113"/>
              <a:ext cx="15875" cy="231775"/>
            </a:xfrm>
            <a:custGeom>
              <a:avLst/>
              <a:gdLst>
                <a:gd name="T0" fmla="*/ 4 w 8"/>
                <a:gd name="T1" fmla="*/ 112 h 112"/>
                <a:gd name="T2" fmla="*/ 0 w 8"/>
                <a:gd name="T3" fmla="*/ 108 h 112"/>
                <a:gd name="T4" fmla="*/ 0 w 8"/>
                <a:gd name="T5" fmla="*/ 4 h 112"/>
                <a:gd name="T6" fmla="*/ 4 w 8"/>
                <a:gd name="T7" fmla="*/ 0 h 112"/>
                <a:gd name="T8" fmla="*/ 8 w 8"/>
                <a:gd name="T9" fmla="*/ 4 h 112"/>
                <a:gd name="T10" fmla="*/ 8 w 8"/>
                <a:gd name="T11" fmla="*/ 108 h 112"/>
                <a:gd name="T12" fmla="*/ 4 w 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8" h="112">
                  <a:moveTo>
                    <a:pt x="4" y="112"/>
                  </a:moveTo>
                  <a:cubicBezTo>
                    <a:pt x="2" y="112"/>
                    <a:pt x="0" y="110"/>
                    <a:pt x="0" y="108"/>
                  </a:cubicBezTo>
                  <a:cubicBezTo>
                    <a:pt x="0" y="4"/>
                    <a:pt x="0" y="4"/>
                    <a:pt x="0" y="4"/>
                  </a:cubicBezTo>
                  <a:cubicBezTo>
                    <a:pt x="0" y="2"/>
                    <a:pt x="2" y="0"/>
                    <a:pt x="4" y="0"/>
                  </a:cubicBezTo>
                  <a:cubicBezTo>
                    <a:pt x="6" y="0"/>
                    <a:pt x="8" y="2"/>
                    <a:pt x="8" y="4"/>
                  </a:cubicBezTo>
                  <a:cubicBezTo>
                    <a:pt x="8" y="108"/>
                    <a:pt x="8" y="108"/>
                    <a:pt x="8" y="108"/>
                  </a:cubicBezTo>
                  <a:cubicBezTo>
                    <a:pt x="8" y="110"/>
                    <a:pt x="6" y="112"/>
                    <a:pt x="4"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48" name="Freeform 276"/>
            <p:cNvSpPr>
              <a:spLocks noEditPoints="1"/>
            </p:cNvSpPr>
            <p:nvPr/>
          </p:nvSpPr>
          <p:spPr bwMode="auto">
            <a:xfrm>
              <a:off x="5631656" y="180022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49" name="Freeform 277"/>
            <p:cNvSpPr>
              <a:spLocks noEditPoints="1"/>
            </p:cNvSpPr>
            <p:nvPr/>
          </p:nvSpPr>
          <p:spPr bwMode="auto">
            <a:xfrm>
              <a:off x="5739606" y="180022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50" name="Freeform 278"/>
            <p:cNvSpPr>
              <a:spLocks noEditPoints="1"/>
            </p:cNvSpPr>
            <p:nvPr/>
          </p:nvSpPr>
          <p:spPr bwMode="auto">
            <a:xfrm>
              <a:off x="5631656" y="1890713"/>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51" name="Freeform 279"/>
            <p:cNvSpPr>
              <a:spLocks noEditPoints="1"/>
            </p:cNvSpPr>
            <p:nvPr/>
          </p:nvSpPr>
          <p:spPr bwMode="auto">
            <a:xfrm>
              <a:off x="5739606" y="1890713"/>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52" name="Freeform 280"/>
            <p:cNvSpPr>
              <a:spLocks noEditPoints="1"/>
            </p:cNvSpPr>
            <p:nvPr/>
          </p:nvSpPr>
          <p:spPr bwMode="auto">
            <a:xfrm>
              <a:off x="5631656" y="1982788"/>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53" name="Freeform 281"/>
            <p:cNvSpPr>
              <a:spLocks noEditPoints="1"/>
            </p:cNvSpPr>
            <p:nvPr/>
          </p:nvSpPr>
          <p:spPr bwMode="auto">
            <a:xfrm>
              <a:off x="5739606" y="1982788"/>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54" name="Freeform 282"/>
            <p:cNvSpPr>
              <a:spLocks noEditPoints="1"/>
            </p:cNvSpPr>
            <p:nvPr/>
          </p:nvSpPr>
          <p:spPr bwMode="auto">
            <a:xfrm>
              <a:off x="5631656" y="207327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55" name="Freeform 283"/>
            <p:cNvSpPr>
              <a:spLocks noEditPoints="1"/>
            </p:cNvSpPr>
            <p:nvPr/>
          </p:nvSpPr>
          <p:spPr bwMode="auto">
            <a:xfrm>
              <a:off x="5739606" y="207327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grpSp>
      <p:sp>
        <p:nvSpPr>
          <p:cNvPr id="85" name="TextBox 6"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9316720" y="2814320"/>
            <a:ext cx="1308100" cy="645160"/>
          </a:xfrm>
          <a:prstGeom prst="rect">
            <a:avLst/>
          </a:prstGeom>
          <a:noFill/>
        </p:spPr>
        <p:txBody>
          <a:bodyPr wrap="square" rtlCol="0">
            <a:spAutoFit/>
          </a:bodyPr>
          <a:lstStyle/>
          <a:p>
            <a:pPr>
              <a:lnSpc>
                <a:spcPct val="90000"/>
              </a:lnSpc>
            </a:pPr>
            <a:endParaRPr lang="zh-CN" altLang="en-US" sz="4000" b="1" dirty="0">
              <a:cs typeface="+mn-ea"/>
              <a:sym typeface="+mn-lt"/>
            </a:endParaRPr>
          </a:p>
        </p:txBody>
      </p:sp>
      <p:grpSp>
        <p:nvGrpSpPr>
          <p:cNvPr id="89" name="Gruppieren 1128"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9715642" y="1457790"/>
            <a:ext cx="419027" cy="419027"/>
            <a:chOff x="5474494" y="1684338"/>
            <a:chExt cx="496888" cy="496888"/>
          </a:xfrm>
          <a:solidFill>
            <a:schemeClr val="tx1"/>
          </a:solidFill>
        </p:grpSpPr>
        <p:sp>
          <p:nvSpPr>
            <p:cNvPr id="90" name="Freeform 260"/>
            <p:cNvSpPr>
              <a:spLocks noEditPoints="1"/>
            </p:cNvSpPr>
            <p:nvPr/>
          </p:nvSpPr>
          <p:spPr bwMode="auto">
            <a:xfrm>
              <a:off x="5831681" y="1882775"/>
              <a:ext cx="123825" cy="298450"/>
            </a:xfrm>
            <a:custGeom>
              <a:avLst/>
              <a:gdLst>
                <a:gd name="T0" fmla="*/ 78 w 78"/>
                <a:gd name="T1" fmla="*/ 188 h 188"/>
                <a:gd name="T2" fmla="*/ 0 w 78"/>
                <a:gd name="T3" fmla="*/ 188 h 188"/>
                <a:gd name="T4" fmla="*/ 0 w 78"/>
                <a:gd name="T5" fmla="*/ 0 h 188"/>
                <a:gd name="T6" fmla="*/ 78 w 78"/>
                <a:gd name="T7" fmla="*/ 0 h 188"/>
                <a:gd name="T8" fmla="*/ 78 w 78"/>
                <a:gd name="T9" fmla="*/ 188 h 188"/>
                <a:gd name="T10" fmla="*/ 10 w 78"/>
                <a:gd name="T11" fmla="*/ 178 h 188"/>
                <a:gd name="T12" fmla="*/ 67 w 78"/>
                <a:gd name="T13" fmla="*/ 178 h 188"/>
                <a:gd name="T14" fmla="*/ 67 w 78"/>
                <a:gd name="T15" fmla="*/ 11 h 188"/>
                <a:gd name="T16" fmla="*/ 10 w 78"/>
                <a:gd name="T17" fmla="*/ 11 h 188"/>
                <a:gd name="T18" fmla="*/ 10 w 78"/>
                <a:gd name="T19"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88">
                  <a:moveTo>
                    <a:pt x="78" y="188"/>
                  </a:moveTo>
                  <a:lnTo>
                    <a:pt x="0" y="188"/>
                  </a:lnTo>
                  <a:lnTo>
                    <a:pt x="0" y="0"/>
                  </a:lnTo>
                  <a:lnTo>
                    <a:pt x="78" y="0"/>
                  </a:lnTo>
                  <a:lnTo>
                    <a:pt x="78" y="188"/>
                  </a:lnTo>
                  <a:close/>
                  <a:moveTo>
                    <a:pt x="10" y="178"/>
                  </a:moveTo>
                  <a:lnTo>
                    <a:pt x="67" y="178"/>
                  </a:lnTo>
                  <a:lnTo>
                    <a:pt x="67" y="11"/>
                  </a:lnTo>
                  <a:lnTo>
                    <a:pt x="10" y="11"/>
                  </a:lnTo>
                  <a:lnTo>
                    <a:pt x="10" y="1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91" name="Freeform 261"/>
            <p:cNvSpPr>
              <a:spLocks noEditPoints="1"/>
            </p:cNvSpPr>
            <p:nvPr/>
          </p:nvSpPr>
          <p:spPr bwMode="auto">
            <a:xfrm>
              <a:off x="5490369" y="1882775"/>
              <a:ext cx="125413" cy="298450"/>
            </a:xfrm>
            <a:custGeom>
              <a:avLst/>
              <a:gdLst>
                <a:gd name="T0" fmla="*/ 79 w 79"/>
                <a:gd name="T1" fmla="*/ 188 h 188"/>
                <a:gd name="T2" fmla="*/ 0 w 79"/>
                <a:gd name="T3" fmla="*/ 188 h 188"/>
                <a:gd name="T4" fmla="*/ 0 w 79"/>
                <a:gd name="T5" fmla="*/ 0 h 188"/>
                <a:gd name="T6" fmla="*/ 79 w 79"/>
                <a:gd name="T7" fmla="*/ 0 h 188"/>
                <a:gd name="T8" fmla="*/ 79 w 79"/>
                <a:gd name="T9" fmla="*/ 188 h 188"/>
                <a:gd name="T10" fmla="*/ 11 w 79"/>
                <a:gd name="T11" fmla="*/ 178 h 188"/>
                <a:gd name="T12" fmla="*/ 68 w 79"/>
                <a:gd name="T13" fmla="*/ 178 h 188"/>
                <a:gd name="T14" fmla="*/ 68 w 79"/>
                <a:gd name="T15" fmla="*/ 11 h 188"/>
                <a:gd name="T16" fmla="*/ 11 w 79"/>
                <a:gd name="T17" fmla="*/ 11 h 188"/>
                <a:gd name="T18" fmla="*/ 11 w 79"/>
                <a:gd name="T19"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88">
                  <a:moveTo>
                    <a:pt x="79" y="188"/>
                  </a:moveTo>
                  <a:lnTo>
                    <a:pt x="0" y="188"/>
                  </a:lnTo>
                  <a:lnTo>
                    <a:pt x="0" y="0"/>
                  </a:lnTo>
                  <a:lnTo>
                    <a:pt x="79" y="0"/>
                  </a:lnTo>
                  <a:lnTo>
                    <a:pt x="79" y="188"/>
                  </a:lnTo>
                  <a:close/>
                  <a:moveTo>
                    <a:pt x="11" y="178"/>
                  </a:moveTo>
                  <a:lnTo>
                    <a:pt x="68" y="178"/>
                  </a:lnTo>
                  <a:lnTo>
                    <a:pt x="68" y="11"/>
                  </a:lnTo>
                  <a:lnTo>
                    <a:pt x="11" y="11"/>
                  </a:lnTo>
                  <a:lnTo>
                    <a:pt x="11" y="1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92" name="Freeform 262"/>
            <p:cNvSpPr>
              <a:spLocks noEditPoints="1"/>
            </p:cNvSpPr>
            <p:nvPr/>
          </p:nvSpPr>
          <p:spPr bwMode="auto">
            <a:xfrm>
              <a:off x="5598319" y="1766888"/>
              <a:ext cx="249238" cy="414338"/>
            </a:xfrm>
            <a:custGeom>
              <a:avLst/>
              <a:gdLst>
                <a:gd name="T0" fmla="*/ 157 w 157"/>
                <a:gd name="T1" fmla="*/ 261 h 261"/>
                <a:gd name="T2" fmla="*/ 0 w 157"/>
                <a:gd name="T3" fmla="*/ 261 h 261"/>
                <a:gd name="T4" fmla="*/ 0 w 157"/>
                <a:gd name="T5" fmla="*/ 0 h 261"/>
                <a:gd name="T6" fmla="*/ 157 w 157"/>
                <a:gd name="T7" fmla="*/ 0 h 261"/>
                <a:gd name="T8" fmla="*/ 157 w 157"/>
                <a:gd name="T9" fmla="*/ 261 h 261"/>
                <a:gd name="T10" fmla="*/ 11 w 157"/>
                <a:gd name="T11" fmla="*/ 251 h 261"/>
                <a:gd name="T12" fmla="*/ 147 w 157"/>
                <a:gd name="T13" fmla="*/ 251 h 261"/>
                <a:gd name="T14" fmla="*/ 147 w 157"/>
                <a:gd name="T15" fmla="*/ 10 h 261"/>
                <a:gd name="T16" fmla="*/ 11 w 157"/>
                <a:gd name="T17" fmla="*/ 10 h 261"/>
                <a:gd name="T18" fmla="*/ 11 w 157"/>
                <a:gd name="T19" fmla="*/ 2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261">
                  <a:moveTo>
                    <a:pt x="157" y="261"/>
                  </a:moveTo>
                  <a:lnTo>
                    <a:pt x="0" y="261"/>
                  </a:lnTo>
                  <a:lnTo>
                    <a:pt x="0" y="0"/>
                  </a:lnTo>
                  <a:lnTo>
                    <a:pt x="157" y="0"/>
                  </a:lnTo>
                  <a:lnTo>
                    <a:pt x="157" y="261"/>
                  </a:lnTo>
                  <a:close/>
                  <a:moveTo>
                    <a:pt x="11" y="251"/>
                  </a:moveTo>
                  <a:lnTo>
                    <a:pt x="147" y="251"/>
                  </a:lnTo>
                  <a:lnTo>
                    <a:pt x="147" y="10"/>
                  </a:lnTo>
                  <a:lnTo>
                    <a:pt x="11" y="10"/>
                  </a:lnTo>
                  <a:lnTo>
                    <a:pt x="11"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93" name="Freeform 263"/>
            <p:cNvSpPr/>
            <p:nvPr/>
          </p:nvSpPr>
          <p:spPr bwMode="auto">
            <a:xfrm>
              <a:off x="5474494" y="2165350"/>
              <a:ext cx="496888" cy="15875"/>
            </a:xfrm>
            <a:custGeom>
              <a:avLst/>
              <a:gdLst>
                <a:gd name="T0" fmla="*/ 236 w 240"/>
                <a:gd name="T1" fmla="*/ 8 h 8"/>
                <a:gd name="T2" fmla="*/ 4 w 240"/>
                <a:gd name="T3" fmla="*/ 8 h 8"/>
                <a:gd name="T4" fmla="*/ 0 w 240"/>
                <a:gd name="T5" fmla="*/ 4 h 8"/>
                <a:gd name="T6" fmla="*/ 4 w 240"/>
                <a:gd name="T7" fmla="*/ 0 h 8"/>
                <a:gd name="T8" fmla="*/ 236 w 240"/>
                <a:gd name="T9" fmla="*/ 0 h 8"/>
                <a:gd name="T10" fmla="*/ 240 w 240"/>
                <a:gd name="T11" fmla="*/ 4 h 8"/>
                <a:gd name="T12" fmla="*/ 236 w 2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0" h="8">
                  <a:moveTo>
                    <a:pt x="236" y="8"/>
                  </a:moveTo>
                  <a:cubicBezTo>
                    <a:pt x="4" y="8"/>
                    <a:pt x="4" y="8"/>
                    <a:pt x="4" y="8"/>
                  </a:cubicBezTo>
                  <a:cubicBezTo>
                    <a:pt x="2" y="8"/>
                    <a:pt x="0" y="6"/>
                    <a:pt x="0" y="4"/>
                  </a:cubicBezTo>
                  <a:cubicBezTo>
                    <a:pt x="0" y="2"/>
                    <a:pt x="2" y="0"/>
                    <a:pt x="4" y="0"/>
                  </a:cubicBezTo>
                  <a:cubicBezTo>
                    <a:pt x="236" y="0"/>
                    <a:pt x="236" y="0"/>
                    <a:pt x="236" y="0"/>
                  </a:cubicBezTo>
                  <a:cubicBezTo>
                    <a:pt x="238" y="0"/>
                    <a:pt x="240" y="2"/>
                    <a:pt x="240" y="4"/>
                  </a:cubicBezTo>
                  <a:cubicBezTo>
                    <a:pt x="240" y="6"/>
                    <a:pt x="238" y="8"/>
                    <a:pt x="23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94" name="Freeform 264"/>
            <p:cNvSpPr>
              <a:spLocks noEditPoints="1"/>
            </p:cNvSpPr>
            <p:nvPr/>
          </p:nvSpPr>
          <p:spPr bwMode="auto">
            <a:xfrm>
              <a:off x="5649119" y="1725613"/>
              <a:ext cx="149225" cy="57150"/>
            </a:xfrm>
            <a:custGeom>
              <a:avLst/>
              <a:gdLst>
                <a:gd name="T0" fmla="*/ 94 w 94"/>
                <a:gd name="T1" fmla="*/ 36 h 36"/>
                <a:gd name="T2" fmla="*/ 0 w 94"/>
                <a:gd name="T3" fmla="*/ 36 h 36"/>
                <a:gd name="T4" fmla="*/ 0 w 94"/>
                <a:gd name="T5" fmla="*/ 0 h 36"/>
                <a:gd name="T6" fmla="*/ 94 w 94"/>
                <a:gd name="T7" fmla="*/ 0 h 36"/>
                <a:gd name="T8" fmla="*/ 94 w 94"/>
                <a:gd name="T9" fmla="*/ 36 h 36"/>
                <a:gd name="T10" fmla="*/ 10 w 94"/>
                <a:gd name="T11" fmla="*/ 26 h 36"/>
                <a:gd name="T12" fmla="*/ 83 w 94"/>
                <a:gd name="T13" fmla="*/ 26 h 36"/>
                <a:gd name="T14" fmla="*/ 83 w 94"/>
                <a:gd name="T15" fmla="*/ 10 h 36"/>
                <a:gd name="T16" fmla="*/ 10 w 94"/>
                <a:gd name="T17" fmla="*/ 10 h 36"/>
                <a:gd name="T18" fmla="*/ 10 w 94"/>
                <a:gd name="T1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36">
                  <a:moveTo>
                    <a:pt x="94" y="36"/>
                  </a:moveTo>
                  <a:lnTo>
                    <a:pt x="0" y="36"/>
                  </a:lnTo>
                  <a:lnTo>
                    <a:pt x="0" y="0"/>
                  </a:lnTo>
                  <a:lnTo>
                    <a:pt x="94" y="0"/>
                  </a:lnTo>
                  <a:lnTo>
                    <a:pt x="94" y="36"/>
                  </a:lnTo>
                  <a:close/>
                  <a:moveTo>
                    <a:pt x="10" y="26"/>
                  </a:moveTo>
                  <a:lnTo>
                    <a:pt x="83" y="26"/>
                  </a:lnTo>
                  <a:lnTo>
                    <a:pt x="83" y="10"/>
                  </a:lnTo>
                  <a:lnTo>
                    <a:pt x="10" y="10"/>
                  </a:lnTo>
                  <a:lnTo>
                    <a:pt x="1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95" name="Freeform 265"/>
            <p:cNvSpPr/>
            <p:nvPr/>
          </p:nvSpPr>
          <p:spPr bwMode="auto">
            <a:xfrm>
              <a:off x="5714206" y="1684338"/>
              <a:ext cx="17463" cy="57150"/>
            </a:xfrm>
            <a:custGeom>
              <a:avLst/>
              <a:gdLst>
                <a:gd name="T0" fmla="*/ 4 w 8"/>
                <a:gd name="T1" fmla="*/ 28 h 28"/>
                <a:gd name="T2" fmla="*/ 0 w 8"/>
                <a:gd name="T3" fmla="*/ 24 h 28"/>
                <a:gd name="T4" fmla="*/ 0 w 8"/>
                <a:gd name="T5" fmla="*/ 4 h 28"/>
                <a:gd name="T6" fmla="*/ 4 w 8"/>
                <a:gd name="T7" fmla="*/ 0 h 28"/>
                <a:gd name="T8" fmla="*/ 8 w 8"/>
                <a:gd name="T9" fmla="*/ 4 h 28"/>
                <a:gd name="T10" fmla="*/ 8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2" y="28"/>
                    <a:pt x="0" y="26"/>
                    <a:pt x="0" y="24"/>
                  </a:cubicBezTo>
                  <a:cubicBezTo>
                    <a:pt x="0" y="4"/>
                    <a:pt x="0" y="4"/>
                    <a:pt x="0" y="4"/>
                  </a:cubicBezTo>
                  <a:cubicBezTo>
                    <a:pt x="0" y="2"/>
                    <a:pt x="2" y="0"/>
                    <a:pt x="4" y="0"/>
                  </a:cubicBezTo>
                  <a:cubicBezTo>
                    <a:pt x="6" y="0"/>
                    <a:pt x="8" y="2"/>
                    <a:pt x="8" y="4"/>
                  </a:cubicBezTo>
                  <a:cubicBezTo>
                    <a:pt x="8" y="24"/>
                    <a:pt x="8" y="24"/>
                    <a:pt x="8" y="24"/>
                  </a:cubicBezTo>
                  <a:cubicBezTo>
                    <a:pt x="8" y="26"/>
                    <a:pt x="6" y="28"/>
                    <a:pt x="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96" name="Freeform 266"/>
            <p:cNvSpPr/>
            <p:nvPr/>
          </p:nvSpPr>
          <p:spPr bwMode="auto">
            <a:xfrm>
              <a:off x="5523706" y="1908175"/>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97" name="Freeform 267"/>
            <p:cNvSpPr/>
            <p:nvPr/>
          </p:nvSpPr>
          <p:spPr bwMode="auto">
            <a:xfrm>
              <a:off x="5523706" y="1941513"/>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98" name="Freeform 268"/>
            <p:cNvSpPr/>
            <p:nvPr/>
          </p:nvSpPr>
          <p:spPr bwMode="auto">
            <a:xfrm>
              <a:off x="5523706" y="1974850"/>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99" name="Freeform 269"/>
            <p:cNvSpPr/>
            <p:nvPr/>
          </p:nvSpPr>
          <p:spPr bwMode="auto">
            <a:xfrm>
              <a:off x="5523706" y="2006600"/>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00" name="Freeform 270"/>
            <p:cNvSpPr/>
            <p:nvPr/>
          </p:nvSpPr>
          <p:spPr bwMode="auto">
            <a:xfrm>
              <a:off x="5523706" y="2039938"/>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01" name="Freeform 271"/>
            <p:cNvSpPr/>
            <p:nvPr/>
          </p:nvSpPr>
          <p:spPr bwMode="auto">
            <a:xfrm>
              <a:off x="5523706" y="2073275"/>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02" name="Freeform 272"/>
            <p:cNvSpPr/>
            <p:nvPr/>
          </p:nvSpPr>
          <p:spPr bwMode="auto">
            <a:xfrm>
              <a:off x="5523706" y="2106613"/>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03" name="Freeform 273"/>
            <p:cNvSpPr/>
            <p:nvPr/>
          </p:nvSpPr>
          <p:spPr bwMode="auto">
            <a:xfrm>
              <a:off x="5523706" y="2139950"/>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04" name="Freeform 274"/>
            <p:cNvSpPr/>
            <p:nvPr/>
          </p:nvSpPr>
          <p:spPr bwMode="auto">
            <a:xfrm>
              <a:off x="5863431" y="1916113"/>
              <a:ext cx="17463" cy="231775"/>
            </a:xfrm>
            <a:custGeom>
              <a:avLst/>
              <a:gdLst>
                <a:gd name="T0" fmla="*/ 4 w 8"/>
                <a:gd name="T1" fmla="*/ 112 h 112"/>
                <a:gd name="T2" fmla="*/ 0 w 8"/>
                <a:gd name="T3" fmla="*/ 108 h 112"/>
                <a:gd name="T4" fmla="*/ 0 w 8"/>
                <a:gd name="T5" fmla="*/ 4 h 112"/>
                <a:gd name="T6" fmla="*/ 4 w 8"/>
                <a:gd name="T7" fmla="*/ 0 h 112"/>
                <a:gd name="T8" fmla="*/ 8 w 8"/>
                <a:gd name="T9" fmla="*/ 4 h 112"/>
                <a:gd name="T10" fmla="*/ 8 w 8"/>
                <a:gd name="T11" fmla="*/ 108 h 112"/>
                <a:gd name="T12" fmla="*/ 4 w 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8" h="112">
                  <a:moveTo>
                    <a:pt x="4" y="112"/>
                  </a:moveTo>
                  <a:cubicBezTo>
                    <a:pt x="2" y="112"/>
                    <a:pt x="0" y="110"/>
                    <a:pt x="0" y="108"/>
                  </a:cubicBezTo>
                  <a:cubicBezTo>
                    <a:pt x="0" y="4"/>
                    <a:pt x="0" y="4"/>
                    <a:pt x="0" y="4"/>
                  </a:cubicBezTo>
                  <a:cubicBezTo>
                    <a:pt x="0" y="2"/>
                    <a:pt x="2" y="0"/>
                    <a:pt x="4" y="0"/>
                  </a:cubicBezTo>
                  <a:cubicBezTo>
                    <a:pt x="6" y="0"/>
                    <a:pt x="8" y="2"/>
                    <a:pt x="8" y="4"/>
                  </a:cubicBezTo>
                  <a:cubicBezTo>
                    <a:pt x="8" y="108"/>
                    <a:pt x="8" y="108"/>
                    <a:pt x="8" y="108"/>
                  </a:cubicBezTo>
                  <a:cubicBezTo>
                    <a:pt x="8" y="110"/>
                    <a:pt x="6" y="112"/>
                    <a:pt x="4"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05" name="Freeform 275"/>
            <p:cNvSpPr/>
            <p:nvPr/>
          </p:nvSpPr>
          <p:spPr bwMode="auto">
            <a:xfrm>
              <a:off x="5906294" y="1916113"/>
              <a:ext cx="15875" cy="231775"/>
            </a:xfrm>
            <a:custGeom>
              <a:avLst/>
              <a:gdLst>
                <a:gd name="T0" fmla="*/ 4 w 8"/>
                <a:gd name="T1" fmla="*/ 112 h 112"/>
                <a:gd name="T2" fmla="*/ 0 w 8"/>
                <a:gd name="T3" fmla="*/ 108 h 112"/>
                <a:gd name="T4" fmla="*/ 0 w 8"/>
                <a:gd name="T5" fmla="*/ 4 h 112"/>
                <a:gd name="T6" fmla="*/ 4 w 8"/>
                <a:gd name="T7" fmla="*/ 0 h 112"/>
                <a:gd name="T8" fmla="*/ 8 w 8"/>
                <a:gd name="T9" fmla="*/ 4 h 112"/>
                <a:gd name="T10" fmla="*/ 8 w 8"/>
                <a:gd name="T11" fmla="*/ 108 h 112"/>
                <a:gd name="T12" fmla="*/ 4 w 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8" h="112">
                  <a:moveTo>
                    <a:pt x="4" y="112"/>
                  </a:moveTo>
                  <a:cubicBezTo>
                    <a:pt x="2" y="112"/>
                    <a:pt x="0" y="110"/>
                    <a:pt x="0" y="108"/>
                  </a:cubicBezTo>
                  <a:cubicBezTo>
                    <a:pt x="0" y="4"/>
                    <a:pt x="0" y="4"/>
                    <a:pt x="0" y="4"/>
                  </a:cubicBezTo>
                  <a:cubicBezTo>
                    <a:pt x="0" y="2"/>
                    <a:pt x="2" y="0"/>
                    <a:pt x="4" y="0"/>
                  </a:cubicBezTo>
                  <a:cubicBezTo>
                    <a:pt x="6" y="0"/>
                    <a:pt x="8" y="2"/>
                    <a:pt x="8" y="4"/>
                  </a:cubicBezTo>
                  <a:cubicBezTo>
                    <a:pt x="8" y="108"/>
                    <a:pt x="8" y="108"/>
                    <a:pt x="8" y="108"/>
                  </a:cubicBezTo>
                  <a:cubicBezTo>
                    <a:pt x="8" y="110"/>
                    <a:pt x="6" y="112"/>
                    <a:pt x="4"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06" name="Freeform 276"/>
            <p:cNvSpPr>
              <a:spLocks noEditPoints="1"/>
            </p:cNvSpPr>
            <p:nvPr/>
          </p:nvSpPr>
          <p:spPr bwMode="auto">
            <a:xfrm>
              <a:off x="5631656" y="180022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07" name="Freeform 277"/>
            <p:cNvSpPr>
              <a:spLocks noEditPoints="1"/>
            </p:cNvSpPr>
            <p:nvPr/>
          </p:nvSpPr>
          <p:spPr bwMode="auto">
            <a:xfrm>
              <a:off x="5739606" y="180022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08" name="Freeform 278"/>
            <p:cNvSpPr>
              <a:spLocks noEditPoints="1"/>
            </p:cNvSpPr>
            <p:nvPr/>
          </p:nvSpPr>
          <p:spPr bwMode="auto">
            <a:xfrm>
              <a:off x="5631656" y="1890713"/>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09" name="Freeform 279"/>
            <p:cNvSpPr>
              <a:spLocks noEditPoints="1"/>
            </p:cNvSpPr>
            <p:nvPr/>
          </p:nvSpPr>
          <p:spPr bwMode="auto">
            <a:xfrm>
              <a:off x="5739606" y="1890713"/>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10" name="Freeform 280"/>
            <p:cNvSpPr>
              <a:spLocks noEditPoints="1"/>
            </p:cNvSpPr>
            <p:nvPr/>
          </p:nvSpPr>
          <p:spPr bwMode="auto">
            <a:xfrm>
              <a:off x="5631656" y="1982788"/>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11" name="Freeform 281"/>
            <p:cNvSpPr>
              <a:spLocks noEditPoints="1"/>
            </p:cNvSpPr>
            <p:nvPr/>
          </p:nvSpPr>
          <p:spPr bwMode="auto">
            <a:xfrm>
              <a:off x="5739606" y="1982788"/>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12" name="Freeform 282"/>
            <p:cNvSpPr>
              <a:spLocks noEditPoints="1"/>
            </p:cNvSpPr>
            <p:nvPr/>
          </p:nvSpPr>
          <p:spPr bwMode="auto">
            <a:xfrm>
              <a:off x="5631656" y="207327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sp>
          <p:nvSpPr>
            <p:cNvPr id="113" name="Freeform 283"/>
            <p:cNvSpPr>
              <a:spLocks noEditPoints="1"/>
            </p:cNvSpPr>
            <p:nvPr/>
          </p:nvSpPr>
          <p:spPr bwMode="auto">
            <a:xfrm>
              <a:off x="5739606" y="207327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a:cs typeface="+mn-ea"/>
                <a:sym typeface="+mn-lt"/>
              </a:endParaRPr>
            </a:p>
          </p:txBody>
        </p:sp>
      </p:grpSp>
      <p:sp>
        <p:nvSpPr>
          <p:cNvPr id="114" name="TextBox 6"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4689717" y="2362224"/>
            <a:ext cx="2986480" cy="1753235"/>
          </a:xfrm>
          <a:prstGeom prst="rect">
            <a:avLst/>
          </a:prstGeom>
          <a:noFill/>
        </p:spPr>
        <p:txBody>
          <a:bodyPr wrap="square" rtlCol="0">
            <a:spAutoFit/>
          </a:bodyPr>
          <a:lstStyle/>
          <a:p>
            <a:pPr algn="ctr">
              <a:lnSpc>
                <a:spcPct val="90000"/>
              </a:lnSpc>
            </a:pPr>
            <a:r>
              <a:rPr lang="zh-CN" altLang="en-US" sz="6000" b="1" dirty="0">
                <a:solidFill>
                  <a:schemeClr val="bg1"/>
                </a:solidFill>
                <a:cs typeface="+mn-ea"/>
                <a:sym typeface="+mn-lt"/>
              </a:rPr>
              <a:t>人员</a:t>
            </a:r>
            <a:endParaRPr lang="zh-CN" altLang="en-US" sz="6000" b="1" dirty="0">
              <a:solidFill>
                <a:schemeClr val="bg1"/>
              </a:solidFill>
              <a:cs typeface="+mn-ea"/>
              <a:sym typeface="+mn-lt"/>
            </a:endParaRPr>
          </a:p>
          <a:p>
            <a:pPr algn="ctr">
              <a:lnSpc>
                <a:spcPct val="90000"/>
              </a:lnSpc>
            </a:pPr>
            <a:r>
              <a:rPr lang="zh-CN" altLang="en-US" sz="6000" b="1" dirty="0">
                <a:solidFill>
                  <a:schemeClr val="bg1"/>
                </a:solidFill>
                <a:cs typeface="+mn-ea"/>
                <a:sym typeface="+mn-lt"/>
              </a:rPr>
              <a:t>介绍</a:t>
            </a:r>
            <a:endParaRPr lang="zh-CN" altLang="en-US" sz="6000" b="1" dirty="0">
              <a:solidFill>
                <a:schemeClr val="bg1"/>
              </a:solidFill>
              <a:cs typeface="+mn-ea"/>
              <a:sym typeface="+mn-lt"/>
            </a:endParaRPr>
          </a:p>
        </p:txBody>
      </p:sp>
      <p:sp>
        <p:nvSpPr>
          <p:cNvPr id="3"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cxnSp>
        <p:nvCxnSpPr>
          <p:cNvPr id="4" name="Straight Connector 1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CxnSpPr/>
          <p:nvPr/>
        </p:nvCxnSpPr>
        <p:spPr>
          <a:xfrm>
            <a:off x="9588089" y="2137593"/>
            <a:ext cx="609521"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83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83000">
                                          <p:cBhvr additive="base">
                                            <p:cTn id="7" dur="1250" fill="hold"/>
                                            <p:tgtEl>
                                              <p:spTgt spid="12"/>
                                            </p:tgtEl>
                                            <p:attrNameLst>
                                              <p:attrName>ppt_x</p:attrName>
                                            </p:attrNameLst>
                                          </p:cBhvr>
                                          <p:tavLst>
                                            <p:tav tm="0">
                                              <p:val>
                                                <p:strVal val="#ppt_x"/>
                                              </p:val>
                                            </p:tav>
                                            <p:tav tm="100000">
                                              <p:val>
                                                <p:strVal val="#ppt_x"/>
                                              </p:val>
                                            </p:tav>
                                          </p:tavLst>
                                        </p:anim>
                                        <p:anim calcmode="lin" valueType="num" p14:bounceEnd="83000">
                                          <p:cBhvr additive="base">
                                            <p:cTn id="8" dur="12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83000">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14:bounceEnd="83000">
                                          <p:cBhvr additive="base">
                                            <p:cTn id="11" dur="1250" fill="hold"/>
                                            <p:tgtEl>
                                              <p:spTgt spid="22"/>
                                            </p:tgtEl>
                                            <p:attrNameLst>
                                              <p:attrName>ppt_x</p:attrName>
                                            </p:attrNameLst>
                                          </p:cBhvr>
                                          <p:tavLst>
                                            <p:tav tm="0">
                                              <p:val>
                                                <p:strVal val="#ppt_x"/>
                                              </p:val>
                                            </p:tav>
                                            <p:tav tm="100000">
                                              <p:val>
                                                <p:strVal val="#ppt_x"/>
                                              </p:val>
                                            </p:tav>
                                          </p:tavLst>
                                        </p:anim>
                                        <p:anim calcmode="lin" valueType="num" p14:bounceEnd="83000">
                                          <p:cBhvr additive="base">
                                            <p:cTn id="12" dur="125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ppt_x"/>
                                              </p:val>
                                            </p:tav>
                                            <p:tav tm="100000">
                                              <p:val>
                                                <p:strVal val="#ppt_x"/>
                                              </p:val>
                                            </p:tav>
                                          </p:tavLst>
                                        </p:anim>
                                        <p:anim calcmode="lin" valueType="num">
                                          <p:cBhvr additive="base">
                                            <p:cTn id="16" dur="75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ppt_x"/>
                                              </p:val>
                                            </p:tav>
                                            <p:tav tm="100000">
                                              <p:val>
                                                <p:strVal val="#ppt_x"/>
                                              </p:val>
                                            </p:tav>
                                          </p:tavLst>
                                        </p:anim>
                                        <p:anim calcmode="lin" valueType="num">
                                          <p:cBhvr additive="base">
                                            <p:cTn id="20" dur="75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750" fill="hold"/>
                                            <p:tgtEl>
                                              <p:spTgt spid="29"/>
                                            </p:tgtEl>
                                            <p:attrNameLst>
                                              <p:attrName>ppt_x</p:attrName>
                                            </p:attrNameLst>
                                          </p:cBhvr>
                                          <p:tavLst>
                                            <p:tav tm="0">
                                              <p:val>
                                                <p:strVal val="#ppt_x"/>
                                              </p:val>
                                            </p:tav>
                                            <p:tav tm="100000">
                                              <p:val>
                                                <p:strVal val="#ppt_x"/>
                                              </p:val>
                                            </p:tav>
                                          </p:tavLst>
                                        </p:anim>
                                        <p:anim calcmode="lin" valueType="num">
                                          <p:cBhvr additive="base">
                                            <p:cTn id="24" dur="75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750" fill="hold"/>
                                            <p:tgtEl>
                                              <p:spTgt spid="30"/>
                                            </p:tgtEl>
                                            <p:attrNameLst>
                                              <p:attrName>ppt_x</p:attrName>
                                            </p:attrNameLst>
                                          </p:cBhvr>
                                          <p:tavLst>
                                            <p:tav tm="0">
                                              <p:val>
                                                <p:strVal val="#ppt_x"/>
                                              </p:val>
                                            </p:tav>
                                            <p:tav tm="100000">
                                              <p:val>
                                                <p:strVal val="#ppt_x"/>
                                              </p:val>
                                            </p:tav>
                                          </p:tavLst>
                                        </p:anim>
                                        <p:anim calcmode="lin" valueType="num">
                                          <p:cBhvr additive="base">
                                            <p:cTn id="28" dur="75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0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750" fill="hold"/>
                                            <p:tgtEl>
                                              <p:spTgt spid="31"/>
                                            </p:tgtEl>
                                            <p:attrNameLst>
                                              <p:attrName>ppt_x</p:attrName>
                                            </p:attrNameLst>
                                          </p:cBhvr>
                                          <p:tavLst>
                                            <p:tav tm="0">
                                              <p:val>
                                                <p:strVal val="#ppt_x"/>
                                              </p:val>
                                            </p:tav>
                                            <p:tav tm="100000">
                                              <p:val>
                                                <p:strVal val="#ppt_x"/>
                                              </p:val>
                                            </p:tav>
                                          </p:tavLst>
                                        </p:anim>
                                        <p:anim calcmode="lin" valueType="num">
                                          <p:cBhvr additive="base">
                                            <p:cTn id="32" dur="75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0"/>
                                      </p:stCondLst>
                                      <p:childTnLst>
                                        <p:set>
                                          <p:cBhvr>
                                            <p:cTn id="34" dur="1" fill="hold">
                                              <p:stCondLst>
                                                <p:cond delay="0"/>
                                              </p:stCondLst>
                                            </p:cTn>
                                            <p:tgtEl>
                                              <p:spTgt spid="85"/>
                                            </p:tgtEl>
                                            <p:attrNameLst>
                                              <p:attrName>style.visibility</p:attrName>
                                            </p:attrNameLst>
                                          </p:cBhvr>
                                          <p:to>
                                            <p:strVal val="visible"/>
                                          </p:to>
                                        </p:set>
                                        <p:anim calcmode="lin" valueType="num">
                                          <p:cBhvr additive="base">
                                            <p:cTn id="35" dur="750" fill="hold"/>
                                            <p:tgtEl>
                                              <p:spTgt spid="85"/>
                                            </p:tgtEl>
                                            <p:attrNameLst>
                                              <p:attrName>ppt_x</p:attrName>
                                            </p:attrNameLst>
                                          </p:cBhvr>
                                          <p:tavLst>
                                            <p:tav tm="0">
                                              <p:val>
                                                <p:strVal val="#ppt_x"/>
                                              </p:val>
                                            </p:tav>
                                            <p:tav tm="100000">
                                              <p:val>
                                                <p:strVal val="#ppt_x"/>
                                              </p:val>
                                            </p:tav>
                                          </p:tavLst>
                                        </p:anim>
                                        <p:anim calcmode="lin" valueType="num">
                                          <p:cBhvr additive="base">
                                            <p:cTn id="36" dur="750" fill="hold"/>
                                            <p:tgtEl>
                                              <p:spTgt spid="8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1000"/>
                                      </p:stCondLst>
                                      <p:childTnLst>
                                        <p:set>
                                          <p:cBhvr>
                                            <p:cTn id="38" dur="1" fill="hold">
                                              <p:stCondLst>
                                                <p:cond delay="0"/>
                                              </p:stCondLst>
                                            </p:cTn>
                                            <p:tgtEl>
                                              <p:spTgt spid="89"/>
                                            </p:tgtEl>
                                            <p:attrNameLst>
                                              <p:attrName>style.visibility</p:attrName>
                                            </p:attrNameLst>
                                          </p:cBhvr>
                                          <p:to>
                                            <p:strVal val="visible"/>
                                          </p:to>
                                        </p:set>
                                        <p:anim calcmode="lin" valueType="num">
                                          <p:cBhvr additive="base">
                                            <p:cTn id="39" dur="750" fill="hold"/>
                                            <p:tgtEl>
                                              <p:spTgt spid="89"/>
                                            </p:tgtEl>
                                            <p:attrNameLst>
                                              <p:attrName>ppt_x</p:attrName>
                                            </p:attrNameLst>
                                          </p:cBhvr>
                                          <p:tavLst>
                                            <p:tav tm="0">
                                              <p:val>
                                                <p:strVal val="#ppt_x"/>
                                              </p:val>
                                            </p:tav>
                                            <p:tav tm="100000">
                                              <p:val>
                                                <p:strVal val="#ppt_x"/>
                                              </p:val>
                                            </p:tav>
                                          </p:tavLst>
                                        </p:anim>
                                        <p:anim calcmode="lin" valueType="num">
                                          <p:cBhvr additive="base">
                                            <p:cTn id="40" dur="750" fill="hold"/>
                                            <p:tgtEl>
                                              <p:spTgt spid="89"/>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000"/>
                                      </p:stCondLst>
                                      <p:childTnLst>
                                        <p:set>
                                          <p:cBhvr>
                                            <p:cTn id="42" dur="1" fill="hold">
                                              <p:stCondLst>
                                                <p:cond delay="0"/>
                                              </p:stCondLst>
                                            </p:cTn>
                                            <p:tgtEl>
                                              <p:spTgt spid="114"/>
                                            </p:tgtEl>
                                            <p:attrNameLst>
                                              <p:attrName>style.visibility</p:attrName>
                                            </p:attrNameLst>
                                          </p:cBhvr>
                                          <p:to>
                                            <p:strVal val="visible"/>
                                          </p:to>
                                        </p:set>
                                        <p:anim calcmode="lin" valueType="num">
                                          <p:cBhvr additive="base">
                                            <p:cTn id="43" dur="750" fill="hold"/>
                                            <p:tgtEl>
                                              <p:spTgt spid="114"/>
                                            </p:tgtEl>
                                            <p:attrNameLst>
                                              <p:attrName>ppt_x</p:attrName>
                                            </p:attrNameLst>
                                          </p:cBhvr>
                                          <p:tavLst>
                                            <p:tav tm="0">
                                              <p:val>
                                                <p:strVal val="#ppt_x"/>
                                              </p:val>
                                            </p:tav>
                                            <p:tav tm="100000">
                                              <p:val>
                                                <p:strVal val="#ppt_x"/>
                                              </p:val>
                                            </p:tav>
                                          </p:tavLst>
                                        </p:anim>
                                        <p:anim calcmode="lin" valueType="num">
                                          <p:cBhvr additive="base">
                                            <p:cTn id="44" dur="750" fill="hold"/>
                                            <p:tgtEl>
                                              <p:spTgt spid="1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bldLvl="0" animBg="1"/>
          <p:bldP spid="30" grpId="0" bldLvl="0" animBg="1"/>
          <p:bldP spid="85" grpId="0"/>
          <p:bldP spid="1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ppt_x"/>
                                              </p:val>
                                            </p:tav>
                                            <p:tav tm="100000">
                                              <p:val>
                                                <p:strVal val="#ppt_x"/>
                                              </p:val>
                                            </p:tav>
                                          </p:tavLst>
                                        </p:anim>
                                        <p:anim calcmode="lin" valueType="num">
                                          <p:cBhvr additive="base">
                                            <p:cTn id="8" dur="12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250" fill="hold"/>
                                            <p:tgtEl>
                                              <p:spTgt spid="22"/>
                                            </p:tgtEl>
                                            <p:attrNameLst>
                                              <p:attrName>ppt_x</p:attrName>
                                            </p:attrNameLst>
                                          </p:cBhvr>
                                          <p:tavLst>
                                            <p:tav tm="0">
                                              <p:val>
                                                <p:strVal val="#ppt_x"/>
                                              </p:val>
                                            </p:tav>
                                            <p:tav tm="100000">
                                              <p:val>
                                                <p:strVal val="#ppt_x"/>
                                              </p:val>
                                            </p:tav>
                                          </p:tavLst>
                                        </p:anim>
                                        <p:anim calcmode="lin" valueType="num">
                                          <p:cBhvr additive="base">
                                            <p:cTn id="12" dur="125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ppt_x"/>
                                              </p:val>
                                            </p:tav>
                                            <p:tav tm="100000">
                                              <p:val>
                                                <p:strVal val="#ppt_x"/>
                                              </p:val>
                                            </p:tav>
                                          </p:tavLst>
                                        </p:anim>
                                        <p:anim calcmode="lin" valueType="num">
                                          <p:cBhvr additive="base">
                                            <p:cTn id="16" dur="75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ppt_x"/>
                                              </p:val>
                                            </p:tav>
                                            <p:tav tm="100000">
                                              <p:val>
                                                <p:strVal val="#ppt_x"/>
                                              </p:val>
                                            </p:tav>
                                          </p:tavLst>
                                        </p:anim>
                                        <p:anim calcmode="lin" valueType="num">
                                          <p:cBhvr additive="base">
                                            <p:cTn id="20" dur="75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750" fill="hold"/>
                                            <p:tgtEl>
                                              <p:spTgt spid="29"/>
                                            </p:tgtEl>
                                            <p:attrNameLst>
                                              <p:attrName>ppt_x</p:attrName>
                                            </p:attrNameLst>
                                          </p:cBhvr>
                                          <p:tavLst>
                                            <p:tav tm="0">
                                              <p:val>
                                                <p:strVal val="#ppt_x"/>
                                              </p:val>
                                            </p:tav>
                                            <p:tav tm="100000">
                                              <p:val>
                                                <p:strVal val="#ppt_x"/>
                                              </p:val>
                                            </p:tav>
                                          </p:tavLst>
                                        </p:anim>
                                        <p:anim calcmode="lin" valueType="num">
                                          <p:cBhvr additive="base">
                                            <p:cTn id="24" dur="75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750" fill="hold"/>
                                            <p:tgtEl>
                                              <p:spTgt spid="30"/>
                                            </p:tgtEl>
                                            <p:attrNameLst>
                                              <p:attrName>ppt_x</p:attrName>
                                            </p:attrNameLst>
                                          </p:cBhvr>
                                          <p:tavLst>
                                            <p:tav tm="0">
                                              <p:val>
                                                <p:strVal val="#ppt_x"/>
                                              </p:val>
                                            </p:tav>
                                            <p:tav tm="100000">
                                              <p:val>
                                                <p:strVal val="#ppt_x"/>
                                              </p:val>
                                            </p:tav>
                                          </p:tavLst>
                                        </p:anim>
                                        <p:anim calcmode="lin" valueType="num">
                                          <p:cBhvr additive="base">
                                            <p:cTn id="28" dur="75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0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750" fill="hold"/>
                                            <p:tgtEl>
                                              <p:spTgt spid="31"/>
                                            </p:tgtEl>
                                            <p:attrNameLst>
                                              <p:attrName>ppt_x</p:attrName>
                                            </p:attrNameLst>
                                          </p:cBhvr>
                                          <p:tavLst>
                                            <p:tav tm="0">
                                              <p:val>
                                                <p:strVal val="#ppt_x"/>
                                              </p:val>
                                            </p:tav>
                                            <p:tav tm="100000">
                                              <p:val>
                                                <p:strVal val="#ppt_x"/>
                                              </p:val>
                                            </p:tav>
                                          </p:tavLst>
                                        </p:anim>
                                        <p:anim calcmode="lin" valueType="num">
                                          <p:cBhvr additive="base">
                                            <p:cTn id="32" dur="75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0"/>
                                      </p:stCondLst>
                                      <p:childTnLst>
                                        <p:set>
                                          <p:cBhvr>
                                            <p:cTn id="34" dur="1" fill="hold">
                                              <p:stCondLst>
                                                <p:cond delay="0"/>
                                              </p:stCondLst>
                                            </p:cTn>
                                            <p:tgtEl>
                                              <p:spTgt spid="85"/>
                                            </p:tgtEl>
                                            <p:attrNameLst>
                                              <p:attrName>style.visibility</p:attrName>
                                            </p:attrNameLst>
                                          </p:cBhvr>
                                          <p:to>
                                            <p:strVal val="visible"/>
                                          </p:to>
                                        </p:set>
                                        <p:anim calcmode="lin" valueType="num">
                                          <p:cBhvr additive="base">
                                            <p:cTn id="35" dur="750" fill="hold"/>
                                            <p:tgtEl>
                                              <p:spTgt spid="85"/>
                                            </p:tgtEl>
                                            <p:attrNameLst>
                                              <p:attrName>ppt_x</p:attrName>
                                            </p:attrNameLst>
                                          </p:cBhvr>
                                          <p:tavLst>
                                            <p:tav tm="0">
                                              <p:val>
                                                <p:strVal val="#ppt_x"/>
                                              </p:val>
                                            </p:tav>
                                            <p:tav tm="100000">
                                              <p:val>
                                                <p:strVal val="#ppt_x"/>
                                              </p:val>
                                            </p:tav>
                                          </p:tavLst>
                                        </p:anim>
                                        <p:anim calcmode="lin" valueType="num">
                                          <p:cBhvr additive="base">
                                            <p:cTn id="36" dur="750" fill="hold"/>
                                            <p:tgtEl>
                                              <p:spTgt spid="8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1000"/>
                                      </p:stCondLst>
                                      <p:childTnLst>
                                        <p:set>
                                          <p:cBhvr>
                                            <p:cTn id="38" dur="1" fill="hold">
                                              <p:stCondLst>
                                                <p:cond delay="0"/>
                                              </p:stCondLst>
                                            </p:cTn>
                                            <p:tgtEl>
                                              <p:spTgt spid="89"/>
                                            </p:tgtEl>
                                            <p:attrNameLst>
                                              <p:attrName>style.visibility</p:attrName>
                                            </p:attrNameLst>
                                          </p:cBhvr>
                                          <p:to>
                                            <p:strVal val="visible"/>
                                          </p:to>
                                        </p:set>
                                        <p:anim calcmode="lin" valueType="num">
                                          <p:cBhvr additive="base">
                                            <p:cTn id="39" dur="750" fill="hold"/>
                                            <p:tgtEl>
                                              <p:spTgt spid="89"/>
                                            </p:tgtEl>
                                            <p:attrNameLst>
                                              <p:attrName>ppt_x</p:attrName>
                                            </p:attrNameLst>
                                          </p:cBhvr>
                                          <p:tavLst>
                                            <p:tav tm="0">
                                              <p:val>
                                                <p:strVal val="#ppt_x"/>
                                              </p:val>
                                            </p:tav>
                                            <p:tav tm="100000">
                                              <p:val>
                                                <p:strVal val="#ppt_x"/>
                                              </p:val>
                                            </p:tav>
                                          </p:tavLst>
                                        </p:anim>
                                        <p:anim calcmode="lin" valueType="num">
                                          <p:cBhvr additive="base">
                                            <p:cTn id="40" dur="750" fill="hold"/>
                                            <p:tgtEl>
                                              <p:spTgt spid="89"/>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000"/>
                                      </p:stCondLst>
                                      <p:childTnLst>
                                        <p:set>
                                          <p:cBhvr>
                                            <p:cTn id="42" dur="1" fill="hold">
                                              <p:stCondLst>
                                                <p:cond delay="0"/>
                                              </p:stCondLst>
                                            </p:cTn>
                                            <p:tgtEl>
                                              <p:spTgt spid="114"/>
                                            </p:tgtEl>
                                            <p:attrNameLst>
                                              <p:attrName>style.visibility</p:attrName>
                                            </p:attrNameLst>
                                          </p:cBhvr>
                                          <p:to>
                                            <p:strVal val="visible"/>
                                          </p:to>
                                        </p:set>
                                        <p:anim calcmode="lin" valueType="num">
                                          <p:cBhvr additive="base">
                                            <p:cTn id="43" dur="750" fill="hold"/>
                                            <p:tgtEl>
                                              <p:spTgt spid="114"/>
                                            </p:tgtEl>
                                            <p:attrNameLst>
                                              <p:attrName>ppt_x</p:attrName>
                                            </p:attrNameLst>
                                          </p:cBhvr>
                                          <p:tavLst>
                                            <p:tav tm="0">
                                              <p:val>
                                                <p:strVal val="#ppt_x"/>
                                              </p:val>
                                            </p:tav>
                                            <p:tav tm="100000">
                                              <p:val>
                                                <p:strVal val="#ppt_x"/>
                                              </p:val>
                                            </p:tav>
                                          </p:tavLst>
                                        </p:anim>
                                        <p:anim calcmode="lin" valueType="num">
                                          <p:cBhvr additive="base">
                                            <p:cTn id="44" dur="750" fill="hold"/>
                                            <p:tgtEl>
                                              <p:spTgt spid="1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bldLvl="0" animBg="1"/>
          <p:bldP spid="30" grpId="0" bldLvl="0" animBg="1"/>
          <p:bldP spid="85" grpId="0"/>
          <p:bldP spid="114"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8365528" y="843130"/>
            <a:ext cx="2581872" cy="2215991"/>
          </a:xfrm>
          <a:prstGeom prst="rect">
            <a:avLst/>
          </a:prstGeom>
          <a:noFill/>
        </p:spPr>
        <p:txBody>
          <a:bodyPr vert="horz" wrap="square" rtlCol="0">
            <a:spAutoFit/>
          </a:bodyPr>
          <a:lstStyle/>
          <a:p>
            <a:r>
              <a:rPr lang="en-US" altLang="zh-CN" sz="13800" spc="600" dirty="0">
                <a:gradFill>
                  <a:gsLst>
                    <a:gs pos="0">
                      <a:srgbClr val="BD1DA6">
                        <a:alpha val="74902"/>
                      </a:srgbClr>
                    </a:gs>
                    <a:gs pos="98230">
                      <a:srgbClr val="252AFF">
                        <a:alpha val="69804"/>
                      </a:srgbClr>
                    </a:gs>
                  </a:gsLst>
                  <a:lin ang="0" scaled="1"/>
                </a:gradFill>
                <a:cs typeface="+mn-ea"/>
                <a:sym typeface="+mn-lt"/>
              </a:rPr>
              <a:t>02</a:t>
            </a:r>
            <a:endParaRPr lang="zh-CN" altLang="en-US" sz="13800" spc="600" dirty="0">
              <a:gradFill>
                <a:gsLst>
                  <a:gs pos="0">
                    <a:srgbClr val="BD1DA6">
                      <a:alpha val="74902"/>
                    </a:srgbClr>
                  </a:gs>
                  <a:gs pos="98230">
                    <a:srgbClr val="252AFF">
                      <a:alpha val="69804"/>
                    </a:srgbClr>
                  </a:gs>
                </a:gsLst>
                <a:lin ang="0" scaled="1"/>
              </a:gradFill>
              <a:cs typeface="+mn-ea"/>
              <a:sym typeface="+mn-lt"/>
            </a:endParaRPr>
          </a:p>
        </p:txBody>
      </p:sp>
      <p:sp>
        <p:nvSpPr>
          <p:cNvPr id="6" name="矩形 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6082030" y="2787650"/>
            <a:ext cx="4865370" cy="2820035"/>
          </a:xfrm>
          <a:prstGeom prst="rect">
            <a:avLst/>
          </a:prstGeom>
          <a:solidFill>
            <a:schemeClr val="bg1"/>
          </a:solidFill>
          <a:ln>
            <a:noFill/>
          </a:ln>
          <a:effectLst>
            <a:outerShdw blurRad="368300" dist="21590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5700032" y="2787856"/>
            <a:ext cx="381929" cy="2820100"/>
          </a:xfrm>
          <a:prstGeom prst="rect">
            <a:avLst/>
          </a:prstGeom>
          <a:gradFill>
            <a:gsLst>
              <a:gs pos="0">
                <a:srgbClr val="BD1DA6">
                  <a:alpha val="74902"/>
                </a:srgbClr>
              </a:gs>
              <a:gs pos="98230">
                <a:srgbClr val="252AFF">
                  <a:alpha val="69804"/>
                </a:srgbClr>
              </a:gs>
            </a:gsLst>
            <a:lin ang="3600000" scaled="0"/>
          </a:gradFill>
          <a:ln>
            <a:noFill/>
          </a:ln>
          <a:effectLst>
            <a:outerShdw blurRad="368300" dist="215900" dir="5400000" algn="t"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BD1DA6">
                      <a:alpha val="74902"/>
                    </a:srgbClr>
                  </a:gs>
                  <a:gs pos="98230">
                    <a:srgbClr val="252AFF">
                      <a:alpha val="69804"/>
                    </a:srgbClr>
                  </a:gs>
                </a:gsLst>
                <a:lin ang="0" scaled="1"/>
              </a:gradFill>
              <a:cs typeface="+mn-ea"/>
              <a:sym typeface="+mn-lt"/>
            </a:endParaRPr>
          </a:p>
        </p:txBody>
      </p:sp>
      <p:sp>
        <p:nvSpPr>
          <p:cNvPr id="9" name="TextBox 1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6271260" y="3136265"/>
            <a:ext cx="3714115" cy="2122805"/>
          </a:xfrm>
          <a:prstGeom prst="rect">
            <a:avLst/>
          </a:prstGeom>
          <a:noFill/>
        </p:spPr>
        <p:txBody>
          <a:bodyPr vert="horz" wrap="square" rtlCol="0">
            <a:spAutoFit/>
          </a:bodyPr>
          <a:lstStyle>
            <a:defPPr>
              <a:defRPr lang="zh-CN"/>
            </a:defPPr>
            <a:lvl1pPr>
              <a:defRPr sz="13800" spc="600">
                <a:gradFill>
                  <a:gsLst>
                    <a:gs pos="0">
                      <a:srgbClr val="BD1DA6">
                        <a:alpha val="74902"/>
                      </a:srgbClr>
                    </a:gs>
                    <a:gs pos="98230">
                      <a:srgbClr val="252AFF">
                        <a:alpha val="69804"/>
                      </a:srgbClr>
                    </a:gs>
                  </a:gsLst>
                  <a:lin ang="0" scaled="1"/>
                </a:gradFill>
                <a:latin typeface="造字工房朗宋（非商用）常规体" pitchFamily="2" charset="-122"/>
                <a:ea typeface="造字工房朗宋（非商用）常规体" pitchFamily="2" charset="-122"/>
              </a:defRPr>
            </a:lvl1pPr>
          </a:lstStyle>
          <a:p>
            <a:r>
              <a:rPr lang="en-US" altLang="zh-CN" sz="6600" dirty="0">
                <a:latin typeface="+mn-lt"/>
                <a:ea typeface="+mn-ea"/>
                <a:cs typeface="+mn-ea"/>
                <a:sym typeface="+mn-lt"/>
              </a:rPr>
              <a:t>	</a:t>
            </a:r>
            <a:r>
              <a:rPr lang="zh-CN" altLang="en-US" sz="6600" dirty="0">
                <a:latin typeface="+mn-lt"/>
                <a:ea typeface="+mn-ea"/>
                <a:cs typeface="+mn-ea"/>
                <a:sym typeface="+mn-lt"/>
              </a:rPr>
              <a:t>项目</a:t>
            </a:r>
            <a:r>
              <a:rPr lang="en-US" altLang="zh-CN" sz="6600" dirty="0">
                <a:latin typeface="+mn-lt"/>
                <a:ea typeface="+mn-ea"/>
                <a:cs typeface="+mn-ea"/>
                <a:sym typeface="+mn-lt"/>
              </a:rPr>
              <a:t>	</a:t>
            </a:r>
            <a:r>
              <a:rPr lang="zh-CN" altLang="en-US" sz="6600" dirty="0">
                <a:latin typeface="+mn-lt"/>
                <a:ea typeface="+mn-ea"/>
                <a:cs typeface="+mn-ea"/>
                <a:sym typeface="+mn-lt"/>
              </a:rPr>
              <a:t>展示</a:t>
            </a:r>
            <a:endParaRPr lang="zh-CN" altLang="en-US" sz="6600" dirty="0">
              <a:latin typeface="+mn-lt"/>
              <a:ea typeface="+mn-ea"/>
              <a:cs typeface="+mn-ea"/>
              <a:sym typeface="+mn-lt"/>
            </a:endParaRPr>
          </a:p>
        </p:txBody>
      </p:sp>
      <p:sp>
        <p:nvSpPr>
          <p:cNvPr id="2"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4" name="TextBox 3"/>
          <p:cNvSpPr txBox="1"/>
          <p:nvPr/>
        </p:nvSpPr>
        <p:spPr>
          <a:xfrm>
            <a:off x="139700" y="6590169"/>
            <a:ext cx="1800200" cy="118430"/>
          </a:xfrm>
          <a:prstGeom prst="rect">
            <a:avLst/>
          </a:prstGeom>
          <a:noFill/>
        </p:spPr>
        <p:txBody>
          <a:bodyPr wrap="square" rtlCol="0">
            <a:spAutoFit/>
          </a:bodyPr>
          <a:lstStyle/>
          <a:p>
            <a:pPr>
              <a:lnSpc>
                <a:spcPct val="200000"/>
              </a:lnSpc>
            </a:pPr>
            <a:r>
              <a:rPr lang="en-US" altLang="zh-CN" sz="100" dirty="0">
                <a:solidFill>
                  <a:schemeClr val="bg1"/>
                </a:solidFill>
                <a:latin typeface="微软雅黑" panose="020B0503020204020204" pitchFamily="34" charset="-122"/>
              </a:rPr>
              <a:t>PPT</a:t>
            </a:r>
            <a:r>
              <a:rPr lang="zh-CN" altLang="en-US" sz="100" dirty="0">
                <a:solidFill>
                  <a:schemeClr val="bg1"/>
                </a:solidFill>
                <a:latin typeface="微软雅黑" panose="020B0503020204020204" pitchFamily="34" charset="-122"/>
              </a:rPr>
              <a:t>模板 </a:t>
            </a:r>
            <a:r>
              <a:rPr lang="en-US" altLang="zh-CN" sz="100" dirty="0">
                <a:solidFill>
                  <a:schemeClr val="bg1"/>
                </a:solidFill>
                <a:latin typeface="微软雅黑" panose="020B0503020204020204" pitchFamily="34" charset="-122"/>
              </a:rPr>
              <a:t>http://www.1ppt.com/moban/</a:t>
            </a:r>
            <a:r>
              <a:rPr lang="zh-CN" altLang="en-US" sz="100" dirty="0">
                <a:solidFill>
                  <a:schemeClr val="bg1"/>
                </a:solidFill>
                <a:latin typeface="微软雅黑" panose="020B0503020204020204" pitchFamily="34" charset="-122"/>
              </a:rPr>
              <a:t> </a:t>
            </a:r>
            <a:endParaRPr lang="en-US" altLang="zh-CN" sz="100" dirty="0">
              <a:solidFill>
                <a:schemeClr val="bg1"/>
              </a:solidFill>
              <a:latin typeface="微软雅黑" panose="020B0503020204020204" pitchFamily="34" charset="-122"/>
            </a:endParaRPr>
          </a:p>
        </p:txBody>
      </p:sp>
    </p:spTree>
  </p:cSld>
  <p:clrMapOvr>
    <a:masterClrMapping/>
  </p:clrMapOvr>
  <p:transition spd="slow" advTm="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8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88000">
                                          <p:cBhvr additive="base">
                                            <p:cTn id="7" dur="1200" fill="hold"/>
                                            <p:tgtEl>
                                              <p:spTgt spid="5"/>
                                            </p:tgtEl>
                                            <p:attrNameLst>
                                              <p:attrName>ppt_x</p:attrName>
                                            </p:attrNameLst>
                                          </p:cBhvr>
                                          <p:tavLst>
                                            <p:tav tm="0">
                                              <p:val>
                                                <p:strVal val="0-#ppt_w/2"/>
                                              </p:val>
                                            </p:tav>
                                            <p:tav tm="100000">
                                              <p:val>
                                                <p:strVal val="#ppt_x"/>
                                              </p:val>
                                            </p:tav>
                                          </p:tavLst>
                                        </p:anim>
                                        <p:anim calcmode="lin" valueType="num" p14:bounceEnd="88000">
                                          <p:cBhvr additive="base">
                                            <p:cTn id="8" dur="12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80000">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14:bounceEnd="80000">
                                          <p:cBhvr additive="base">
                                            <p:cTn id="13" dur="1000" fill="hold"/>
                                            <p:tgtEl>
                                              <p:spTgt spid="6"/>
                                            </p:tgtEl>
                                            <p:attrNameLst>
                                              <p:attrName>ppt_x</p:attrName>
                                            </p:attrNameLst>
                                          </p:cBhvr>
                                          <p:tavLst>
                                            <p:tav tm="0">
                                              <p:val>
                                                <p:strVal val="0-#ppt_w/2"/>
                                              </p:val>
                                            </p:tav>
                                            <p:tav tm="100000">
                                              <p:val>
                                                <p:strVal val="#ppt_x"/>
                                              </p:val>
                                            </p:tav>
                                          </p:tavLst>
                                        </p:anim>
                                        <p:anim calcmode="lin" valueType="num" p14:bounceEnd="80000">
                                          <p:cBhvr additive="base">
                                            <p:cTn id="14" dur="10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14:presetBounceEnd="8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80000">
                                          <p:cBhvr additive="base">
                                            <p:cTn id="17" dur="1000" fill="hold"/>
                                            <p:tgtEl>
                                              <p:spTgt spid="8"/>
                                            </p:tgtEl>
                                            <p:attrNameLst>
                                              <p:attrName>ppt_x</p:attrName>
                                            </p:attrNameLst>
                                          </p:cBhvr>
                                          <p:tavLst>
                                            <p:tav tm="0">
                                              <p:val>
                                                <p:strVal val="#ppt_x"/>
                                              </p:val>
                                            </p:tav>
                                            <p:tav tm="100000">
                                              <p:val>
                                                <p:strVal val="#ppt_x"/>
                                              </p:val>
                                            </p:tav>
                                          </p:tavLst>
                                        </p:anim>
                                        <p:anim calcmode="lin" valueType="num" p14:bounceEnd="80000">
                                          <p:cBhvr additive="base">
                                            <p:cTn id="18" dur="10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750" fill="hold"/>
                                            <p:tgtEl>
                                              <p:spTgt spid="9"/>
                                            </p:tgtEl>
                                            <p:attrNameLst>
                                              <p:attrName>ppt_x</p:attrName>
                                            </p:attrNameLst>
                                          </p:cBhvr>
                                          <p:tavLst>
                                            <p:tav tm="0">
                                              <p:val>
                                                <p:strVal val="#ppt_x"/>
                                              </p:val>
                                            </p:tav>
                                            <p:tav tm="100000">
                                              <p:val>
                                                <p:strVal val="#ppt_x"/>
                                              </p:val>
                                            </p:tav>
                                          </p:tavLst>
                                        </p:anim>
                                        <p:anim calcmode="lin" valueType="num">
                                          <p:cBhvr additive="base">
                                            <p:cTn id="22"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8" grpId="0" bldLvl="0" animBg="1"/>
          <p:bldP spid="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00" fill="hold"/>
                                            <p:tgtEl>
                                              <p:spTgt spid="5"/>
                                            </p:tgtEl>
                                            <p:attrNameLst>
                                              <p:attrName>ppt_x</p:attrName>
                                            </p:attrNameLst>
                                          </p:cBhvr>
                                          <p:tavLst>
                                            <p:tav tm="0">
                                              <p:val>
                                                <p:strVal val="0-#ppt_w/2"/>
                                              </p:val>
                                            </p:tav>
                                            <p:tav tm="100000">
                                              <p:val>
                                                <p:strVal val="#ppt_x"/>
                                              </p:val>
                                            </p:tav>
                                          </p:tavLst>
                                        </p:anim>
                                        <p:anim calcmode="lin" valueType="num">
                                          <p:cBhvr additive="base">
                                            <p:cTn id="8" dur="12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0-#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ppt_x"/>
                                              </p:val>
                                            </p:tav>
                                            <p:tav tm="100000">
                                              <p:val>
                                                <p:strVal val="#ppt_x"/>
                                              </p:val>
                                            </p:tav>
                                          </p:tavLst>
                                        </p:anim>
                                        <p:anim calcmode="lin" valueType="num">
                                          <p:cBhvr additive="base">
                                            <p:cTn id="18" dur="10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750" fill="hold"/>
                                            <p:tgtEl>
                                              <p:spTgt spid="9"/>
                                            </p:tgtEl>
                                            <p:attrNameLst>
                                              <p:attrName>ppt_x</p:attrName>
                                            </p:attrNameLst>
                                          </p:cBhvr>
                                          <p:tavLst>
                                            <p:tav tm="0">
                                              <p:val>
                                                <p:strVal val="#ppt_x"/>
                                              </p:val>
                                            </p:tav>
                                            <p:tav tm="100000">
                                              <p:val>
                                                <p:strVal val="#ppt_x"/>
                                              </p:val>
                                            </p:tav>
                                          </p:tavLst>
                                        </p:anim>
                                        <p:anim calcmode="lin" valueType="num">
                                          <p:cBhvr additive="base">
                                            <p:cTn id="22"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8" grpId="0" bldLvl="0" animBg="1"/>
          <p:bldP spid="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nvPicPr>
        <p:blipFill>
          <a:blip r:embed="rId1" cstate="screen"/>
          <a:stretch>
            <a:fillRect/>
          </a:stretch>
        </p:blipFill>
        <p:spPr>
          <a:xfrm>
            <a:off x="1451364" y="890761"/>
            <a:ext cx="5669771" cy="1547004"/>
          </a:xfrm>
          <a:prstGeom prst="rect">
            <a:avLst/>
          </a:prstGeom>
        </p:spPr>
      </p:pic>
      <p:pic>
        <p:nvPicPr>
          <p:cNvPr id="6" name="图片 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nvPicPr>
        <p:blipFill>
          <a:blip r:embed="rId2" cstate="screen"/>
          <a:srcRect/>
          <a:stretch>
            <a:fillRect/>
          </a:stretch>
        </p:blipFill>
        <p:spPr>
          <a:xfrm rot="4344095">
            <a:off x="7721425" y="3413052"/>
            <a:ext cx="1356101" cy="1898541"/>
          </a:xfrm>
          <a:custGeom>
            <a:avLst/>
            <a:gdLst>
              <a:gd name="connsiteX0" fmla="*/ 1474839 w 1474839"/>
              <a:gd name="connsiteY0" fmla="*/ 1415845 h 2064774"/>
              <a:gd name="connsiteX1" fmla="*/ 1179871 w 1474839"/>
              <a:gd name="connsiteY1" fmla="*/ 2064774 h 2064774"/>
              <a:gd name="connsiteX2" fmla="*/ 0 w 1474839"/>
              <a:gd name="connsiteY2" fmla="*/ 1651820 h 2064774"/>
              <a:gd name="connsiteX3" fmla="*/ 973394 w 1474839"/>
              <a:gd name="connsiteY3" fmla="*/ 0 h 2064774"/>
              <a:gd name="connsiteX4" fmla="*/ 973394 w 1474839"/>
              <a:gd name="connsiteY4" fmla="*/ 206478 h 2064774"/>
              <a:gd name="connsiteX5" fmla="*/ 1415846 w 1474839"/>
              <a:gd name="connsiteY5" fmla="*/ 294968 h 206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839" h="2064774">
                <a:moveTo>
                  <a:pt x="1474839" y="1415845"/>
                </a:moveTo>
                <a:lnTo>
                  <a:pt x="1179871" y="2064774"/>
                </a:lnTo>
                <a:lnTo>
                  <a:pt x="0" y="1651820"/>
                </a:lnTo>
                <a:lnTo>
                  <a:pt x="973394" y="0"/>
                </a:lnTo>
                <a:lnTo>
                  <a:pt x="973394" y="206478"/>
                </a:lnTo>
                <a:lnTo>
                  <a:pt x="1415846" y="294968"/>
                </a:lnTo>
                <a:close/>
              </a:path>
            </a:pathLst>
          </a:custGeom>
        </p:spPr>
      </p:pic>
      <p:pic>
        <p:nvPicPr>
          <p:cNvPr id="7" name="图片 6"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nvPicPr>
        <p:blipFill>
          <a:blip r:embed="rId2" cstate="screen"/>
          <a:srcRect/>
          <a:stretch>
            <a:fillRect/>
          </a:stretch>
        </p:blipFill>
        <p:spPr>
          <a:xfrm rot="10098306">
            <a:off x="7016470" y="5117405"/>
            <a:ext cx="1356101" cy="1898541"/>
          </a:xfrm>
          <a:custGeom>
            <a:avLst/>
            <a:gdLst>
              <a:gd name="connsiteX0" fmla="*/ 1474839 w 1474839"/>
              <a:gd name="connsiteY0" fmla="*/ 1415845 h 2064774"/>
              <a:gd name="connsiteX1" fmla="*/ 1179871 w 1474839"/>
              <a:gd name="connsiteY1" fmla="*/ 2064774 h 2064774"/>
              <a:gd name="connsiteX2" fmla="*/ 0 w 1474839"/>
              <a:gd name="connsiteY2" fmla="*/ 1651820 h 2064774"/>
              <a:gd name="connsiteX3" fmla="*/ 973394 w 1474839"/>
              <a:gd name="connsiteY3" fmla="*/ 0 h 2064774"/>
              <a:gd name="connsiteX4" fmla="*/ 973394 w 1474839"/>
              <a:gd name="connsiteY4" fmla="*/ 206478 h 2064774"/>
              <a:gd name="connsiteX5" fmla="*/ 1415846 w 1474839"/>
              <a:gd name="connsiteY5" fmla="*/ 294968 h 206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839" h="2064774">
                <a:moveTo>
                  <a:pt x="1474839" y="1415845"/>
                </a:moveTo>
                <a:lnTo>
                  <a:pt x="1179871" y="2064774"/>
                </a:lnTo>
                <a:lnTo>
                  <a:pt x="0" y="1651820"/>
                </a:lnTo>
                <a:lnTo>
                  <a:pt x="973394" y="0"/>
                </a:lnTo>
                <a:lnTo>
                  <a:pt x="973394" y="206478"/>
                </a:lnTo>
                <a:lnTo>
                  <a:pt x="1415846" y="294968"/>
                </a:lnTo>
                <a:close/>
              </a:path>
            </a:pathLst>
          </a:custGeom>
        </p:spPr>
      </p:pic>
      <p:sp>
        <p:nvSpPr>
          <p:cNvPr id="11" name="TextBox 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1656080" y="1311590"/>
            <a:ext cx="5465055" cy="706755"/>
          </a:xfrm>
          <a:prstGeom prst="rect">
            <a:avLst/>
          </a:prstGeom>
          <a:noFill/>
        </p:spPr>
        <p:txBody>
          <a:bodyPr wrap="square" rtlCol="0">
            <a:spAutoFit/>
          </a:bodyPr>
          <a:lstStyle/>
          <a:p>
            <a:r>
              <a:rPr lang="zh-CN" altLang="en-US" sz="4000" b="1" dirty="0">
                <a:solidFill>
                  <a:schemeClr val="bg1"/>
                </a:solidFill>
                <a:cs typeface="+mn-ea"/>
                <a:sym typeface="+mn-lt"/>
              </a:rPr>
              <a:t>数据库表</a:t>
            </a:r>
            <a:r>
              <a:rPr lang="en-US" altLang="zh-CN" sz="4000" b="1" dirty="0">
                <a:solidFill>
                  <a:schemeClr val="bg1"/>
                </a:solidFill>
                <a:cs typeface="+mn-ea"/>
                <a:sym typeface="+mn-lt"/>
              </a:rPr>
              <a:t>	</a:t>
            </a:r>
            <a:r>
              <a:rPr lang="zh-CN" altLang="en-US" sz="4000" b="1" dirty="0">
                <a:solidFill>
                  <a:schemeClr val="bg1"/>
                </a:solidFill>
                <a:cs typeface="+mn-ea"/>
                <a:sym typeface="+mn-lt"/>
              </a:rPr>
              <a:t>共</a:t>
            </a:r>
            <a:r>
              <a:rPr lang="en-US" altLang="zh-CN" sz="4000" b="1" dirty="0">
                <a:solidFill>
                  <a:schemeClr val="bg1"/>
                </a:solidFill>
                <a:cs typeface="+mn-ea"/>
                <a:sym typeface="+mn-lt"/>
              </a:rPr>
              <a:t>11</a:t>
            </a:r>
            <a:r>
              <a:rPr lang="zh-CN" altLang="en-US" sz="4000" b="1" dirty="0">
                <a:solidFill>
                  <a:schemeClr val="bg1"/>
                </a:solidFill>
                <a:cs typeface="+mn-ea"/>
                <a:sym typeface="+mn-lt"/>
              </a:rPr>
              <a:t>个</a:t>
            </a:r>
            <a:endParaRPr lang="zh-CN" altLang="en-US" sz="4000" b="1" dirty="0">
              <a:solidFill>
                <a:schemeClr val="bg1"/>
              </a:solidFill>
              <a:cs typeface="+mn-ea"/>
              <a:sym typeface="+mn-lt"/>
            </a:endParaRPr>
          </a:p>
        </p:txBody>
      </p:sp>
      <p:sp>
        <p:nvSpPr>
          <p:cNvPr id="2"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pic>
        <p:nvPicPr>
          <p:cNvPr id="3" name="图片 2"/>
          <p:cNvPicPr>
            <a:picLocks noChangeAspect="1"/>
          </p:cNvPicPr>
          <p:nvPr/>
        </p:nvPicPr>
        <p:blipFill>
          <a:blip r:embed="rId3"/>
          <a:stretch>
            <a:fillRect/>
          </a:stretch>
        </p:blipFill>
        <p:spPr>
          <a:xfrm>
            <a:off x="2887345" y="2352040"/>
            <a:ext cx="4970780" cy="355282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PicPr>
            <a:picLocks noChangeAspect="1"/>
          </p:cNvPicPr>
          <p:nvPr/>
        </p:nvPicPr>
        <p:blipFill>
          <a:blip r:embed="rId1" cstate="screen"/>
          <a:stretch>
            <a:fillRect/>
          </a:stretch>
        </p:blipFill>
        <p:spPr>
          <a:xfrm>
            <a:off x="711606" y="2134044"/>
            <a:ext cx="5667571" cy="3322861"/>
          </a:xfrm>
          <a:prstGeom prst="rect">
            <a:avLst/>
          </a:prstGeom>
        </p:spPr>
      </p:pic>
      <p:sp>
        <p:nvSpPr>
          <p:cNvPr id="28" name="矩形 2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711606" y="2134210"/>
            <a:ext cx="5667571" cy="3322695"/>
          </a:xfrm>
          <a:prstGeom prst="rect">
            <a:avLst/>
          </a:prstGeom>
          <a:gradFill>
            <a:gsLst>
              <a:gs pos="0">
                <a:srgbClr val="BC45AC">
                  <a:alpha val="68000"/>
                </a:srgbClr>
              </a:gs>
              <a:gs pos="100000">
                <a:srgbClr val="6568FD">
                  <a:alpha val="70000"/>
                </a:srgbClr>
              </a:gs>
            </a:gsLst>
            <a:lin ang="5400000" scaled="1"/>
          </a:gradFill>
          <a:ln>
            <a:noFill/>
          </a:ln>
          <a:effectLst>
            <a:outerShdw blurRad="368300" dist="2413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Rectangle: Rounded Corners 3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4751349" y="1672309"/>
            <a:ext cx="2383946" cy="4185540"/>
          </a:xfrm>
          <a:prstGeom prst="roundRect">
            <a:avLst>
              <a:gd name="adj" fmla="val 1601"/>
            </a:avLst>
          </a:prstGeom>
          <a:gradFill>
            <a:gsLst>
              <a:gs pos="0">
                <a:schemeClr val="accent1"/>
              </a:gs>
              <a:gs pos="100000">
                <a:srgbClr val="BC45AC"/>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00">
              <a:solidFill>
                <a:schemeClr val="bg1"/>
              </a:solidFill>
              <a:cs typeface="+mn-ea"/>
              <a:sym typeface="+mn-lt"/>
            </a:endParaRPr>
          </a:p>
        </p:txBody>
      </p:sp>
      <p:sp>
        <p:nvSpPr>
          <p:cNvPr id="32" name="Rectangle 5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9579761" y="2703879"/>
            <a:ext cx="1438848" cy="262890"/>
          </a:xfrm>
          <a:prstGeom prst="rect">
            <a:avLst/>
          </a:prstGeom>
        </p:spPr>
        <p:txBody>
          <a:bodyPr wrap="square">
            <a:spAutoFit/>
          </a:bodyPr>
          <a:lstStyle/>
          <a:p>
            <a:pPr algn="ctr">
              <a:lnSpc>
                <a:spcPct val="80000"/>
              </a:lnSpc>
            </a:pPr>
            <a:r>
              <a:rPr lang="zh-CN" altLang="en-US" sz="1400" spc="300" dirty="0">
                <a:solidFill>
                  <a:schemeClr val="tx1">
                    <a:lumMod val="65000"/>
                    <a:lumOff val="35000"/>
                  </a:schemeClr>
                </a:solidFill>
                <a:cs typeface="+mn-ea"/>
                <a:sym typeface="+mn-lt"/>
              </a:rPr>
              <a:t>病人</a:t>
            </a:r>
            <a:r>
              <a:rPr lang="zh-CN" altLang="en-US" sz="1400" spc="300" dirty="0">
                <a:solidFill>
                  <a:schemeClr val="tx1">
                    <a:lumMod val="65000"/>
                    <a:lumOff val="35000"/>
                  </a:schemeClr>
                </a:solidFill>
                <a:cs typeface="+mn-ea"/>
                <a:sym typeface="+mn-lt"/>
              </a:rPr>
              <a:t>界面</a:t>
            </a:r>
            <a:endParaRPr lang="zh-CN" altLang="en-US" sz="1400" spc="300" dirty="0">
              <a:solidFill>
                <a:schemeClr val="tx1">
                  <a:lumMod val="65000"/>
                  <a:lumOff val="35000"/>
                </a:schemeClr>
              </a:solidFill>
              <a:cs typeface="+mn-ea"/>
              <a:sym typeface="+mn-lt"/>
            </a:endParaRPr>
          </a:p>
        </p:txBody>
      </p:sp>
      <p:sp>
        <p:nvSpPr>
          <p:cNvPr id="34" name="Rectangle: Rounded Corners 5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9877409" y="4995699"/>
            <a:ext cx="843553" cy="214675"/>
          </a:xfrm>
          <a:prstGeom prst="roundRect">
            <a:avLst>
              <a:gd name="adj" fmla="val 50000"/>
            </a:avLst>
          </a:prstGeom>
          <a:gradFill>
            <a:gsLst>
              <a:gs pos="0">
                <a:schemeClr val="accent1"/>
              </a:gs>
              <a:gs pos="100000">
                <a:srgbClr val="BC45AC"/>
              </a:gs>
            </a:gsLst>
            <a:lin ang="2700000" scaled="0"/>
          </a:gradFill>
          <a:ln>
            <a:noFill/>
          </a:ln>
          <a:effectLst>
            <a:outerShdw blurRad="127000" dist="63500" dir="8100000" sx="95000" sy="95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cs typeface="+mn-ea"/>
                <a:sym typeface="+mn-lt"/>
              </a:rPr>
              <a:t>Get Start</a:t>
            </a:r>
            <a:endParaRPr lang="id-ID" sz="1000" dirty="0">
              <a:solidFill>
                <a:schemeClr val="bg1"/>
              </a:solidFill>
              <a:cs typeface="+mn-ea"/>
              <a:sym typeface="+mn-lt"/>
            </a:endParaRPr>
          </a:p>
        </p:txBody>
      </p:sp>
      <p:grpSp>
        <p:nvGrpSpPr>
          <p:cNvPr id="35" name="Group 5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9516084" y="3422312"/>
            <a:ext cx="1664397" cy="490134"/>
            <a:chOff x="9712047" y="5682478"/>
            <a:chExt cx="2864872" cy="843651"/>
          </a:xfrm>
        </p:grpSpPr>
        <p:sp>
          <p:nvSpPr>
            <p:cNvPr id="36" name="Freeform 45"/>
            <p:cNvSpPr>
              <a:spLocks noEditPoints="1"/>
            </p:cNvSpPr>
            <p:nvPr/>
          </p:nvSpPr>
          <p:spPr bwMode="auto">
            <a:xfrm>
              <a:off x="9712047" y="5755062"/>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050" dirty="0">
                <a:solidFill>
                  <a:schemeClr val="tx1">
                    <a:lumMod val="65000"/>
                    <a:lumOff val="35000"/>
                  </a:schemeClr>
                </a:solidFill>
                <a:cs typeface="+mn-ea"/>
                <a:sym typeface="+mn-lt"/>
              </a:endParaRPr>
            </a:p>
          </p:txBody>
        </p:sp>
        <p:sp>
          <p:nvSpPr>
            <p:cNvPr id="37" name="Rectangle 68"/>
            <p:cNvSpPr/>
            <p:nvPr/>
          </p:nvSpPr>
          <p:spPr>
            <a:xfrm>
              <a:off x="10004993" y="5682478"/>
              <a:ext cx="2571926" cy="843651"/>
            </a:xfrm>
            <a:prstGeom prst="rect">
              <a:avLst/>
            </a:prstGeom>
          </p:spPr>
          <p:txBody>
            <a:bodyPr wrap="square">
              <a:spAutoFit/>
            </a:bodyPr>
            <a:lstStyle/>
            <a:p>
              <a:pPr>
                <a:lnSpc>
                  <a:spcPct val="120000"/>
                </a:lnSpc>
              </a:pPr>
              <a:r>
                <a:rPr lang="id-ID" sz="1100" dirty="0">
                  <a:solidFill>
                    <a:schemeClr val="tx1">
                      <a:lumMod val="65000"/>
                      <a:lumOff val="35000"/>
                    </a:schemeClr>
                  </a:solidFill>
                  <a:cs typeface="+mn-ea"/>
                  <a:sym typeface="+mn-lt"/>
                </a:rPr>
                <a:t>Insert Text in This </a:t>
              </a:r>
              <a:r>
                <a:rPr lang="id-ID" sz="1100" b="1" dirty="0">
                  <a:solidFill>
                    <a:schemeClr val="tx1">
                      <a:lumMod val="65000"/>
                      <a:lumOff val="35000"/>
                    </a:schemeClr>
                  </a:solidFill>
                  <a:cs typeface="+mn-ea"/>
                  <a:sym typeface="+mn-lt"/>
                </a:rPr>
                <a:t>Text</a:t>
              </a:r>
              <a:endParaRPr lang="en-US" sz="1100" b="1" dirty="0">
                <a:solidFill>
                  <a:schemeClr val="tx1">
                    <a:lumMod val="65000"/>
                    <a:lumOff val="35000"/>
                  </a:schemeClr>
                </a:solidFill>
                <a:cs typeface="+mn-ea"/>
                <a:sym typeface="+mn-lt"/>
              </a:endParaRPr>
            </a:p>
          </p:txBody>
        </p:sp>
      </p:grpSp>
      <p:grpSp>
        <p:nvGrpSpPr>
          <p:cNvPr id="38" name="Group 58"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9516084" y="3791436"/>
            <a:ext cx="1765082" cy="481414"/>
            <a:chOff x="9712047" y="6393237"/>
            <a:chExt cx="3038178" cy="828642"/>
          </a:xfrm>
        </p:grpSpPr>
        <p:sp>
          <p:nvSpPr>
            <p:cNvPr id="39" name="Rectangle 65"/>
            <p:cNvSpPr/>
            <p:nvPr/>
          </p:nvSpPr>
          <p:spPr>
            <a:xfrm>
              <a:off x="10004991" y="6393237"/>
              <a:ext cx="2745234" cy="828642"/>
            </a:xfrm>
            <a:prstGeom prst="rect">
              <a:avLst/>
            </a:prstGeom>
          </p:spPr>
          <p:txBody>
            <a:bodyPr wrap="square">
              <a:spAutoFit/>
            </a:bodyPr>
            <a:lstStyle/>
            <a:p>
              <a:pPr>
                <a:lnSpc>
                  <a:spcPct val="120000"/>
                </a:lnSpc>
              </a:pPr>
              <a:r>
                <a:rPr lang="id-ID" sz="1100" dirty="0">
                  <a:solidFill>
                    <a:schemeClr val="tx1">
                      <a:lumMod val="65000"/>
                      <a:lumOff val="35000"/>
                    </a:schemeClr>
                  </a:solidFill>
                  <a:cs typeface="+mn-ea"/>
                  <a:sym typeface="+mn-lt"/>
                </a:rPr>
                <a:t>Insert Some Text in This</a:t>
              </a:r>
              <a:endParaRPr lang="en-US" sz="1100" b="1" dirty="0">
                <a:solidFill>
                  <a:schemeClr val="tx1">
                    <a:lumMod val="65000"/>
                    <a:lumOff val="35000"/>
                  </a:schemeClr>
                </a:solidFill>
                <a:cs typeface="+mn-ea"/>
                <a:sym typeface="+mn-lt"/>
              </a:endParaRPr>
            </a:p>
          </p:txBody>
        </p:sp>
        <p:sp>
          <p:nvSpPr>
            <p:cNvPr id="40"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050" dirty="0">
                <a:solidFill>
                  <a:schemeClr val="tx1">
                    <a:lumMod val="65000"/>
                    <a:lumOff val="35000"/>
                  </a:schemeClr>
                </a:solidFill>
                <a:cs typeface="+mn-ea"/>
                <a:sym typeface="+mn-lt"/>
              </a:endParaRPr>
            </a:p>
          </p:txBody>
        </p:sp>
      </p:grpSp>
      <p:grpSp>
        <p:nvGrpSpPr>
          <p:cNvPr id="42" name="Group 5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9516084" y="4160565"/>
            <a:ext cx="1566202" cy="481414"/>
            <a:chOff x="9712047" y="7103996"/>
            <a:chExt cx="2695853" cy="828642"/>
          </a:xfrm>
        </p:grpSpPr>
        <p:sp>
          <p:nvSpPr>
            <p:cNvPr id="43" name="Rectangle 63"/>
            <p:cNvSpPr/>
            <p:nvPr/>
          </p:nvSpPr>
          <p:spPr>
            <a:xfrm>
              <a:off x="10004993" y="7103996"/>
              <a:ext cx="2402907" cy="828642"/>
            </a:xfrm>
            <a:prstGeom prst="rect">
              <a:avLst/>
            </a:prstGeom>
          </p:spPr>
          <p:txBody>
            <a:bodyPr wrap="square">
              <a:spAutoFit/>
            </a:bodyPr>
            <a:lstStyle/>
            <a:p>
              <a:pPr>
                <a:lnSpc>
                  <a:spcPct val="120000"/>
                </a:lnSpc>
              </a:pPr>
              <a:r>
                <a:rPr lang="id-ID" sz="1100" dirty="0">
                  <a:solidFill>
                    <a:schemeClr val="tx1">
                      <a:lumMod val="65000"/>
                      <a:lumOff val="35000"/>
                    </a:schemeClr>
                  </a:solidFill>
                  <a:cs typeface="+mn-ea"/>
                  <a:sym typeface="+mn-lt"/>
                </a:rPr>
                <a:t>Insert a text </a:t>
              </a:r>
              <a:r>
                <a:rPr lang="id-ID" sz="1100" b="1" dirty="0">
                  <a:solidFill>
                    <a:schemeClr val="tx1">
                      <a:lumMod val="65000"/>
                      <a:lumOff val="35000"/>
                    </a:schemeClr>
                  </a:solidFill>
                  <a:cs typeface="+mn-ea"/>
                  <a:sym typeface="+mn-lt"/>
                </a:rPr>
                <a:t>in Here</a:t>
              </a:r>
              <a:endParaRPr lang="en-US" sz="1100" b="1" dirty="0">
                <a:solidFill>
                  <a:schemeClr val="tx1">
                    <a:lumMod val="65000"/>
                    <a:lumOff val="35000"/>
                  </a:schemeClr>
                </a:solidFill>
                <a:cs typeface="+mn-ea"/>
                <a:sym typeface="+mn-lt"/>
              </a:endParaRPr>
            </a:p>
          </p:txBody>
        </p:sp>
        <p:sp>
          <p:nvSpPr>
            <p:cNvPr id="44" name="Freeform 45"/>
            <p:cNvSpPr>
              <a:spLocks noEditPoints="1"/>
            </p:cNvSpPr>
            <p:nvPr/>
          </p:nvSpPr>
          <p:spPr bwMode="auto">
            <a:xfrm>
              <a:off x="9712047" y="7176580"/>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050" dirty="0">
                <a:solidFill>
                  <a:schemeClr val="tx1">
                    <a:lumMod val="65000"/>
                    <a:lumOff val="35000"/>
                  </a:schemeClr>
                </a:solidFill>
                <a:cs typeface="+mn-ea"/>
                <a:sym typeface="+mn-lt"/>
              </a:endParaRPr>
            </a:p>
          </p:txBody>
        </p:sp>
      </p:grpSp>
      <p:grpSp>
        <p:nvGrpSpPr>
          <p:cNvPr id="45" name="Group 6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9516084" y="4529686"/>
            <a:ext cx="1765082" cy="481414"/>
            <a:chOff x="9712047" y="7814755"/>
            <a:chExt cx="3038178" cy="828642"/>
          </a:xfrm>
        </p:grpSpPr>
        <p:sp>
          <p:nvSpPr>
            <p:cNvPr id="46" name="Rectangle 61"/>
            <p:cNvSpPr/>
            <p:nvPr/>
          </p:nvSpPr>
          <p:spPr>
            <a:xfrm>
              <a:off x="10004993" y="7814755"/>
              <a:ext cx="2745232" cy="828642"/>
            </a:xfrm>
            <a:prstGeom prst="rect">
              <a:avLst/>
            </a:prstGeom>
          </p:spPr>
          <p:txBody>
            <a:bodyPr wrap="square">
              <a:spAutoFit/>
            </a:bodyPr>
            <a:lstStyle/>
            <a:p>
              <a:pPr>
                <a:lnSpc>
                  <a:spcPct val="120000"/>
                </a:lnSpc>
              </a:pPr>
              <a:r>
                <a:rPr lang="id-ID" sz="1100" dirty="0">
                  <a:solidFill>
                    <a:schemeClr val="tx1">
                      <a:lumMod val="65000"/>
                      <a:lumOff val="35000"/>
                    </a:schemeClr>
                  </a:solidFill>
                  <a:cs typeface="+mn-ea"/>
                  <a:sym typeface="+mn-lt"/>
                </a:rPr>
                <a:t>Insert Food Text in This</a:t>
              </a:r>
              <a:endParaRPr lang="en-US" sz="1100" b="1" dirty="0">
                <a:solidFill>
                  <a:schemeClr val="tx1">
                    <a:lumMod val="65000"/>
                    <a:lumOff val="35000"/>
                  </a:schemeClr>
                </a:solidFill>
                <a:cs typeface="+mn-ea"/>
                <a:sym typeface="+mn-lt"/>
              </a:endParaRPr>
            </a:p>
          </p:txBody>
        </p:sp>
        <p:sp>
          <p:nvSpPr>
            <p:cNvPr id="47" name="Freeform 45"/>
            <p:cNvSpPr>
              <a:spLocks noEditPoints="1"/>
            </p:cNvSpPr>
            <p:nvPr/>
          </p:nvSpPr>
          <p:spPr bwMode="auto">
            <a:xfrm>
              <a:off x="9712047" y="7887339"/>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050" dirty="0">
                <a:solidFill>
                  <a:schemeClr val="tx1">
                    <a:lumMod val="65000"/>
                    <a:lumOff val="35000"/>
                  </a:schemeClr>
                </a:solidFill>
                <a:cs typeface="+mn-ea"/>
                <a:sym typeface="+mn-lt"/>
              </a:endParaRPr>
            </a:p>
          </p:txBody>
        </p:sp>
      </p:grpSp>
      <p:sp>
        <p:nvSpPr>
          <p:cNvPr id="48" name="Rectangle 1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7421342" y="2561613"/>
            <a:ext cx="1559025" cy="262890"/>
          </a:xfrm>
          <a:prstGeom prst="rect">
            <a:avLst/>
          </a:prstGeom>
        </p:spPr>
        <p:txBody>
          <a:bodyPr wrap="square">
            <a:spAutoFit/>
          </a:bodyPr>
          <a:lstStyle/>
          <a:p>
            <a:pPr algn="ctr">
              <a:lnSpc>
                <a:spcPct val="80000"/>
              </a:lnSpc>
            </a:pPr>
            <a:r>
              <a:rPr lang="zh-CN" altLang="en-US" sz="1400" spc="300" dirty="0">
                <a:solidFill>
                  <a:schemeClr val="tx1">
                    <a:lumMod val="65000"/>
                    <a:lumOff val="35000"/>
                  </a:schemeClr>
                </a:solidFill>
                <a:cs typeface="+mn-ea"/>
                <a:sym typeface="+mn-lt"/>
              </a:rPr>
              <a:t>医生</a:t>
            </a:r>
            <a:r>
              <a:rPr lang="zh-CN" altLang="en-US" sz="1400" spc="300" dirty="0">
                <a:solidFill>
                  <a:schemeClr val="tx1">
                    <a:lumMod val="65000"/>
                    <a:lumOff val="35000"/>
                  </a:schemeClr>
                </a:solidFill>
                <a:cs typeface="+mn-ea"/>
                <a:sym typeface="+mn-lt"/>
              </a:rPr>
              <a:t>界面</a:t>
            </a:r>
            <a:endParaRPr lang="zh-CN" altLang="en-US" sz="1400" spc="300" dirty="0">
              <a:solidFill>
                <a:schemeClr val="tx1">
                  <a:lumMod val="65000"/>
                  <a:lumOff val="35000"/>
                </a:schemeClr>
              </a:solidFill>
              <a:cs typeface="+mn-ea"/>
              <a:sym typeface="+mn-lt"/>
            </a:endParaRPr>
          </a:p>
        </p:txBody>
      </p:sp>
      <p:sp>
        <p:nvSpPr>
          <p:cNvPr id="50" name="Rectangle: Rounded Corners 1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7743851" y="5098483"/>
            <a:ext cx="914009" cy="232606"/>
          </a:xfrm>
          <a:prstGeom prst="roundRect">
            <a:avLst>
              <a:gd name="adj" fmla="val 50000"/>
            </a:avLst>
          </a:prstGeom>
          <a:gradFill>
            <a:gsLst>
              <a:gs pos="0">
                <a:schemeClr val="accent1"/>
              </a:gs>
              <a:gs pos="100000">
                <a:srgbClr val="BC45AC"/>
              </a:gs>
            </a:gsLst>
            <a:lin ang="2700000" scaled="0"/>
          </a:gradFill>
          <a:ln>
            <a:noFill/>
          </a:ln>
          <a:effectLst>
            <a:outerShdw blurRad="127000" dist="63500" dir="8100000" sx="95000" sy="95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cs typeface="+mn-ea"/>
                <a:sym typeface="+mn-lt"/>
              </a:rPr>
              <a:t>Get Start</a:t>
            </a:r>
            <a:endParaRPr lang="id-ID" sz="1000" dirty="0">
              <a:solidFill>
                <a:schemeClr val="bg1"/>
              </a:solidFill>
              <a:cs typeface="+mn-ea"/>
              <a:sym typeface="+mn-lt"/>
            </a:endParaRPr>
          </a:p>
        </p:txBody>
      </p:sp>
      <p:grpSp>
        <p:nvGrpSpPr>
          <p:cNvPr id="51" name="Group 1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7352347" y="3393682"/>
            <a:ext cx="1697017" cy="490134"/>
            <a:chOff x="9712047" y="5682478"/>
            <a:chExt cx="2695853" cy="778619"/>
          </a:xfrm>
        </p:grpSpPr>
        <p:sp>
          <p:nvSpPr>
            <p:cNvPr id="52" name="Freeform 45"/>
            <p:cNvSpPr>
              <a:spLocks noEditPoints="1"/>
            </p:cNvSpPr>
            <p:nvPr/>
          </p:nvSpPr>
          <p:spPr bwMode="auto">
            <a:xfrm>
              <a:off x="9712047" y="5755062"/>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050" dirty="0">
                <a:solidFill>
                  <a:schemeClr val="tx1">
                    <a:lumMod val="65000"/>
                    <a:lumOff val="35000"/>
                  </a:schemeClr>
                </a:solidFill>
                <a:cs typeface="+mn-ea"/>
                <a:sym typeface="+mn-lt"/>
              </a:endParaRPr>
            </a:p>
          </p:txBody>
        </p:sp>
        <p:sp>
          <p:nvSpPr>
            <p:cNvPr id="53" name="Rectangle 30"/>
            <p:cNvSpPr/>
            <p:nvPr/>
          </p:nvSpPr>
          <p:spPr>
            <a:xfrm>
              <a:off x="10004993" y="5682478"/>
              <a:ext cx="2402907" cy="778619"/>
            </a:xfrm>
            <a:prstGeom prst="rect">
              <a:avLst/>
            </a:prstGeom>
          </p:spPr>
          <p:txBody>
            <a:bodyPr wrap="square">
              <a:spAutoFit/>
            </a:bodyPr>
            <a:lstStyle/>
            <a:p>
              <a:pPr>
                <a:lnSpc>
                  <a:spcPct val="120000"/>
                </a:lnSpc>
              </a:pPr>
              <a:r>
                <a:rPr lang="id-ID" sz="1100" dirty="0">
                  <a:solidFill>
                    <a:schemeClr val="tx1">
                      <a:lumMod val="65000"/>
                      <a:lumOff val="35000"/>
                    </a:schemeClr>
                  </a:solidFill>
                  <a:cs typeface="+mn-ea"/>
                  <a:sym typeface="+mn-lt"/>
                </a:rPr>
                <a:t>Insert Text in This </a:t>
              </a:r>
              <a:r>
                <a:rPr lang="id-ID" sz="1100" b="1" dirty="0">
                  <a:solidFill>
                    <a:schemeClr val="tx1">
                      <a:lumMod val="65000"/>
                      <a:lumOff val="35000"/>
                    </a:schemeClr>
                  </a:solidFill>
                  <a:cs typeface="+mn-ea"/>
                  <a:sym typeface="+mn-lt"/>
                </a:rPr>
                <a:t>Text</a:t>
              </a:r>
              <a:endParaRPr lang="en-US" sz="1100" b="1" dirty="0">
                <a:solidFill>
                  <a:schemeClr val="tx1">
                    <a:lumMod val="65000"/>
                    <a:lumOff val="35000"/>
                  </a:schemeClr>
                </a:solidFill>
                <a:cs typeface="+mn-ea"/>
                <a:sym typeface="+mn-lt"/>
              </a:endParaRPr>
            </a:p>
          </p:txBody>
        </p:sp>
      </p:grpSp>
      <p:grpSp>
        <p:nvGrpSpPr>
          <p:cNvPr id="54" name="Group 2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7352347" y="3793636"/>
            <a:ext cx="1798943" cy="481414"/>
            <a:chOff x="9712047" y="6393237"/>
            <a:chExt cx="2857771" cy="764767"/>
          </a:xfrm>
        </p:grpSpPr>
        <p:sp>
          <p:nvSpPr>
            <p:cNvPr id="55" name="Rectangle 27"/>
            <p:cNvSpPr/>
            <p:nvPr/>
          </p:nvSpPr>
          <p:spPr>
            <a:xfrm>
              <a:off x="10004993" y="6393237"/>
              <a:ext cx="2564825" cy="764767"/>
            </a:xfrm>
            <a:prstGeom prst="rect">
              <a:avLst/>
            </a:prstGeom>
          </p:spPr>
          <p:txBody>
            <a:bodyPr wrap="square">
              <a:spAutoFit/>
            </a:bodyPr>
            <a:lstStyle/>
            <a:p>
              <a:pPr>
                <a:lnSpc>
                  <a:spcPct val="120000"/>
                </a:lnSpc>
              </a:pPr>
              <a:r>
                <a:rPr lang="id-ID" sz="1100" dirty="0">
                  <a:solidFill>
                    <a:schemeClr val="tx1">
                      <a:lumMod val="65000"/>
                      <a:lumOff val="35000"/>
                    </a:schemeClr>
                  </a:solidFill>
                  <a:cs typeface="+mn-ea"/>
                  <a:sym typeface="+mn-lt"/>
                </a:rPr>
                <a:t>Insert Some Text in This</a:t>
              </a:r>
              <a:endParaRPr lang="en-US" sz="1100" b="1" dirty="0">
                <a:solidFill>
                  <a:schemeClr val="tx1">
                    <a:lumMod val="65000"/>
                    <a:lumOff val="35000"/>
                  </a:schemeClr>
                </a:solidFill>
                <a:cs typeface="+mn-ea"/>
                <a:sym typeface="+mn-lt"/>
              </a:endParaRPr>
            </a:p>
          </p:txBody>
        </p:sp>
        <p:sp>
          <p:nvSpPr>
            <p:cNvPr id="56"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050" dirty="0">
                <a:solidFill>
                  <a:schemeClr val="tx1">
                    <a:lumMod val="65000"/>
                    <a:lumOff val="35000"/>
                  </a:schemeClr>
                </a:solidFill>
                <a:cs typeface="+mn-ea"/>
                <a:sym typeface="+mn-lt"/>
              </a:endParaRPr>
            </a:p>
          </p:txBody>
        </p:sp>
      </p:grpSp>
      <p:grpSp>
        <p:nvGrpSpPr>
          <p:cNvPr id="57" name="Group 2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7352347" y="4193596"/>
            <a:ext cx="1697017" cy="276807"/>
            <a:chOff x="9712047" y="7103996"/>
            <a:chExt cx="2695853" cy="439731"/>
          </a:xfrm>
        </p:grpSpPr>
        <p:sp>
          <p:nvSpPr>
            <p:cNvPr id="58" name="Rectangle 25"/>
            <p:cNvSpPr/>
            <p:nvPr/>
          </p:nvSpPr>
          <p:spPr>
            <a:xfrm>
              <a:off x="10004993" y="7103996"/>
              <a:ext cx="2402907" cy="439731"/>
            </a:xfrm>
            <a:prstGeom prst="rect">
              <a:avLst/>
            </a:prstGeom>
          </p:spPr>
          <p:txBody>
            <a:bodyPr wrap="square">
              <a:spAutoFit/>
            </a:bodyPr>
            <a:lstStyle/>
            <a:p>
              <a:pPr>
                <a:lnSpc>
                  <a:spcPct val="120000"/>
                </a:lnSpc>
              </a:pPr>
              <a:r>
                <a:rPr lang="id-ID" sz="1100" dirty="0">
                  <a:solidFill>
                    <a:schemeClr val="tx1">
                      <a:lumMod val="65000"/>
                      <a:lumOff val="35000"/>
                    </a:schemeClr>
                  </a:solidFill>
                  <a:cs typeface="+mn-ea"/>
                  <a:sym typeface="+mn-lt"/>
                </a:rPr>
                <a:t>Insert a text </a:t>
              </a:r>
              <a:r>
                <a:rPr lang="id-ID" sz="1100" b="1" dirty="0">
                  <a:solidFill>
                    <a:schemeClr val="tx1">
                      <a:lumMod val="65000"/>
                      <a:lumOff val="35000"/>
                    </a:schemeClr>
                  </a:solidFill>
                  <a:cs typeface="+mn-ea"/>
                  <a:sym typeface="+mn-lt"/>
                </a:rPr>
                <a:t>in Here</a:t>
              </a:r>
              <a:endParaRPr lang="en-US" sz="1100" b="1" dirty="0">
                <a:solidFill>
                  <a:schemeClr val="tx1">
                    <a:lumMod val="65000"/>
                    <a:lumOff val="35000"/>
                  </a:schemeClr>
                </a:solidFill>
                <a:cs typeface="+mn-ea"/>
                <a:sym typeface="+mn-lt"/>
              </a:endParaRPr>
            </a:p>
          </p:txBody>
        </p:sp>
        <p:sp>
          <p:nvSpPr>
            <p:cNvPr id="59" name="Freeform 45"/>
            <p:cNvSpPr>
              <a:spLocks noEditPoints="1"/>
            </p:cNvSpPr>
            <p:nvPr/>
          </p:nvSpPr>
          <p:spPr bwMode="auto">
            <a:xfrm>
              <a:off x="9712047" y="7176580"/>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050" dirty="0">
                <a:solidFill>
                  <a:schemeClr val="tx1">
                    <a:lumMod val="65000"/>
                    <a:lumOff val="35000"/>
                  </a:schemeClr>
                </a:solidFill>
                <a:cs typeface="+mn-ea"/>
                <a:sym typeface="+mn-lt"/>
              </a:endParaRPr>
            </a:p>
          </p:txBody>
        </p:sp>
      </p:grpSp>
      <p:grpSp>
        <p:nvGrpSpPr>
          <p:cNvPr id="60" name="Group 2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7352347" y="4593549"/>
            <a:ext cx="1697017" cy="490134"/>
            <a:chOff x="9712047" y="7814755"/>
            <a:chExt cx="2695853" cy="778619"/>
          </a:xfrm>
        </p:grpSpPr>
        <p:sp>
          <p:nvSpPr>
            <p:cNvPr id="61" name="Rectangle 23"/>
            <p:cNvSpPr/>
            <p:nvPr/>
          </p:nvSpPr>
          <p:spPr>
            <a:xfrm>
              <a:off x="10004993" y="7814755"/>
              <a:ext cx="2402907" cy="778619"/>
            </a:xfrm>
            <a:prstGeom prst="rect">
              <a:avLst/>
            </a:prstGeom>
          </p:spPr>
          <p:txBody>
            <a:bodyPr wrap="square">
              <a:spAutoFit/>
            </a:bodyPr>
            <a:lstStyle/>
            <a:p>
              <a:pPr>
                <a:lnSpc>
                  <a:spcPct val="120000"/>
                </a:lnSpc>
              </a:pPr>
              <a:r>
                <a:rPr lang="id-ID" sz="1100" dirty="0">
                  <a:solidFill>
                    <a:schemeClr val="tx1">
                      <a:lumMod val="65000"/>
                      <a:lumOff val="35000"/>
                    </a:schemeClr>
                  </a:solidFill>
                  <a:cs typeface="+mn-ea"/>
                  <a:sym typeface="+mn-lt"/>
                </a:rPr>
                <a:t>Insert Food Text in This</a:t>
              </a:r>
              <a:endParaRPr lang="en-US" sz="1100" b="1" dirty="0">
                <a:solidFill>
                  <a:schemeClr val="tx1">
                    <a:lumMod val="65000"/>
                    <a:lumOff val="35000"/>
                  </a:schemeClr>
                </a:solidFill>
                <a:cs typeface="+mn-ea"/>
                <a:sym typeface="+mn-lt"/>
              </a:endParaRPr>
            </a:p>
          </p:txBody>
        </p:sp>
        <p:sp>
          <p:nvSpPr>
            <p:cNvPr id="62" name="Freeform 45"/>
            <p:cNvSpPr>
              <a:spLocks noEditPoints="1"/>
            </p:cNvSpPr>
            <p:nvPr/>
          </p:nvSpPr>
          <p:spPr bwMode="auto">
            <a:xfrm>
              <a:off x="9712047" y="7887339"/>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050" dirty="0">
                <a:solidFill>
                  <a:schemeClr val="tx1">
                    <a:lumMod val="65000"/>
                    <a:lumOff val="35000"/>
                  </a:schemeClr>
                </a:solidFill>
                <a:cs typeface="+mn-ea"/>
                <a:sym typeface="+mn-lt"/>
              </a:endParaRPr>
            </a:p>
          </p:txBody>
        </p:sp>
      </p:grpSp>
      <p:sp>
        <p:nvSpPr>
          <p:cNvPr id="63" name="Rectangle 3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5186662" y="2415617"/>
            <a:ext cx="1660641" cy="288290"/>
          </a:xfrm>
          <a:prstGeom prst="rect">
            <a:avLst/>
          </a:prstGeom>
        </p:spPr>
        <p:txBody>
          <a:bodyPr wrap="square">
            <a:spAutoFit/>
          </a:bodyPr>
          <a:lstStyle/>
          <a:p>
            <a:pPr algn="ctr">
              <a:lnSpc>
                <a:spcPct val="80000"/>
              </a:lnSpc>
            </a:pPr>
            <a:r>
              <a:rPr lang="zh-CN" altLang="en-US" sz="1600" spc="300" dirty="0">
                <a:solidFill>
                  <a:schemeClr val="bg1"/>
                </a:solidFill>
                <a:cs typeface="+mn-ea"/>
                <a:sym typeface="+mn-lt"/>
              </a:rPr>
              <a:t>管理</a:t>
            </a:r>
            <a:r>
              <a:rPr lang="zh-CN" altLang="en-US" sz="1600" spc="300" dirty="0">
                <a:solidFill>
                  <a:schemeClr val="bg1"/>
                </a:solidFill>
                <a:cs typeface="+mn-ea"/>
                <a:sym typeface="+mn-lt"/>
              </a:rPr>
              <a:t>界面</a:t>
            </a:r>
            <a:endParaRPr lang="zh-CN" altLang="en-US" sz="1600" spc="300" dirty="0">
              <a:solidFill>
                <a:schemeClr val="bg1"/>
              </a:solidFill>
              <a:cs typeface="+mn-ea"/>
              <a:sym typeface="+mn-lt"/>
            </a:endParaRPr>
          </a:p>
        </p:txBody>
      </p:sp>
      <p:sp>
        <p:nvSpPr>
          <p:cNvPr id="65" name="Rectangle: Rounded Corners 36"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5456532" y="5185393"/>
            <a:ext cx="973583" cy="247766"/>
          </a:xfrm>
          <a:prstGeom prst="roundRect">
            <a:avLst>
              <a:gd name="adj" fmla="val 50000"/>
            </a:avLst>
          </a:prstGeom>
          <a:solidFill>
            <a:srgbClr val="F8F8F8"/>
          </a:solidFill>
          <a:ln>
            <a:noFill/>
          </a:ln>
          <a:effectLst>
            <a:outerShdw blurRad="127000" dist="63500" dir="8100000" sx="95000" sy="95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gradFill>
                  <a:gsLst>
                    <a:gs pos="0">
                      <a:schemeClr val="accent1"/>
                    </a:gs>
                    <a:gs pos="100000">
                      <a:schemeClr val="accent2"/>
                    </a:gs>
                  </a:gsLst>
                  <a:lin ang="2700000" scaled="0"/>
                </a:gradFill>
                <a:cs typeface="+mn-ea"/>
                <a:sym typeface="+mn-lt"/>
              </a:rPr>
              <a:t>Get Start</a:t>
            </a:r>
            <a:endParaRPr lang="id-ID" sz="1050" dirty="0">
              <a:gradFill>
                <a:gsLst>
                  <a:gs pos="0">
                    <a:schemeClr val="accent1"/>
                  </a:gs>
                  <a:gs pos="100000">
                    <a:schemeClr val="accent2"/>
                  </a:gs>
                </a:gsLst>
                <a:lin ang="2700000" scaled="0"/>
              </a:gradFill>
              <a:cs typeface="+mn-ea"/>
              <a:sym typeface="+mn-lt"/>
            </a:endParaRPr>
          </a:p>
        </p:txBody>
      </p:sp>
      <p:grpSp>
        <p:nvGrpSpPr>
          <p:cNvPr id="66" name="Group 38"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5039510" y="3369474"/>
            <a:ext cx="1807627" cy="294005"/>
            <a:chOff x="9712047" y="5682478"/>
            <a:chExt cx="2695853" cy="438473"/>
          </a:xfrm>
        </p:grpSpPr>
        <p:sp>
          <p:nvSpPr>
            <p:cNvPr id="67" name="Freeform 45"/>
            <p:cNvSpPr>
              <a:spLocks noEditPoints="1"/>
            </p:cNvSpPr>
            <p:nvPr/>
          </p:nvSpPr>
          <p:spPr bwMode="auto">
            <a:xfrm>
              <a:off x="9712047" y="5755062"/>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100" dirty="0">
                <a:solidFill>
                  <a:schemeClr val="bg1"/>
                </a:solidFill>
                <a:cs typeface="+mn-ea"/>
                <a:sym typeface="+mn-lt"/>
              </a:endParaRPr>
            </a:p>
          </p:txBody>
        </p:sp>
        <p:sp>
          <p:nvSpPr>
            <p:cNvPr id="68" name="Rectangle 49"/>
            <p:cNvSpPr/>
            <p:nvPr/>
          </p:nvSpPr>
          <p:spPr>
            <a:xfrm>
              <a:off x="10004994" y="5682478"/>
              <a:ext cx="2402906" cy="438473"/>
            </a:xfrm>
            <a:prstGeom prst="rect">
              <a:avLst/>
            </a:prstGeom>
          </p:spPr>
          <p:txBody>
            <a:bodyPr wrap="square">
              <a:spAutoFit/>
            </a:bodyPr>
            <a:lstStyle/>
            <a:p>
              <a:pPr>
                <a:lnSpc>
                  <a:spcPct val="120000"/>
                </a:lnSpc>
              </a:pPr>
              <a:r>
                <a:rPr lang="zh-CN" altLang="en-US" sz="1100" b="1" dirty="0">
                  <a:solidFill>
                    <a:schemeClr val="bg1"/>
                  </a:solidFill>
                  <a:cs typeface="+mn-ea"/>
                  <a:sym typeface="+mn-lt"/>
                </a:rPr>
                <a:t>医生</a:t>
              </a:r>
              <a:r>
                <a:rPr lang="zh-CN" altLang="en-US" sz="1100" b="1" dirty="0">
                  <a:solidFill>
                    <a:schemeClr val="bg1"/>
                  </a:solidFill>
                  <a:cs typeface="+mn-ea"/>
                  <a:sym typeface="+mn-lt"/>
                </a:rPr>
                <a:t>增删改查</a:t>
              </a:r>
              <a:endParaRPr lang="zh-CN" altLang="en-US" sz="1100" b="1" dirty="0">
                <a:solidFill>
                  <a:schemeClr val="bg1"/>
                </a:solidFill>
                <a:cs typeface="+mn-ea"/>
                <a:sym typeface="+mn-lt"/>
              </a:endParaRPr>
            </a:p>
          </p:txBody>
        </p:sp>
      </p:grpSp>
      <p:grpSp>
        <p:nvGrpSpPr>
          <p:cNvPr id="69" name="Group 3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5039510" y="3795498"/>
            <a:ext cx="1807627" cy="294005"/>
            <a:chOff x="9712047" y="6393237"/>
            <a:chExt cx="2695853" cy="438473"/>
          </a:xfrm>
        </p:grpSpPr>
        <p:sp>
          <p:nvSpPr>
            <p:cNvPr id="70" name="Rectangle 46"/>
            <p:cNvSpPr/>
            <p:nvPr/>
          </p:nvSpPr>
          <p:spPr>
            <a:xfrm>
              <a:off x="10004994" y="6393237"/>
              <a:ext cx="2402906" cy="438473"/>
            </a:xfrm>
            <a:prstGeom prst="rect">
              <a:avLst/>
            </a:prstGeom>
          </p:spPr>
          <p:txBody>
            <a:bodyPr wrap="square">
              <a:spAutoFit/>
            </a:bodyPr>
            <a:lstStyle/>
            <a:p>
              <a:pPr>
                <a:lnSpc>
                  <a:spcPct val="120000"/>
                </a:lnSpc>
              </a:pPr>
              <a:r>
                <a:rPr lang="zh-CN" altLang="en-US" sz="1100" b="1" dirty="0">
                  <a:solidFill>
                    <a:schemeClr val="bg1"/>
                  </a:solidFill>
                  <a:cs typeface="+mn-ea"/>
                  <a:sym typeface="+mn-lt"/>
                </a:rPr>
                <a:t>病人增删改查</a:t>
              </a:r>
              <a:endParaRPr lang="en-US" sz="1100" b="1" dirty="0">
                <a:solidFill>
                  <a:schemeClr val="bg1"/>
                </a:solidFill>
                <a:cs typeface="+mn-ea"/>
                <a:sym typeface="+mn-lt"/>
              </a:endParaRPr>
            </a:p>
          </p:txBody>
        </p:sp>
        <p:sp>
          <p:nvSpPr>
            <p:cNvPr id="71"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100" dirty="0">
                <a:solidFill>
                  <a:schemeClr val="bg1"/>
                </a:solidFill>
                <a:cs typeface="+mn-ea"/>
                <a:sym typeface="+mn-lt"/>
              </a:endParaRPr>
            </a:p>
          </p:txBody>
        </p:sp>
      </p:grpSp>
      <p:grpSp>
        <p:nvGrpSpPr>
          <p:cNvPr id="72" name="Group 4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5039510" y="4221522"/>
            <a:ext cx="1807627" cy="294005"/>
            <a:chOff x="9712047" y="7103996"/>
            <a:chExt cx="2695853" cy="438473"/>
          </a:xfrm>
        </p:grpSpPr>
        <p:sp>
          <p:nvSpPr>
            <p:cNvPr id="73" name="Rectangle 44"/>
            <p:cNvSpPr/>
            <p:nvPr/>
          </p:nvSpPr>
          <p:spPr>
            <a:xfrm>
              <a:off x="10004994" y="7103996"/>
              <a:ext cx="2402906" cy="438473"/>
            </a:xfrm>
            <a:prstGeom prst="rect">
              <a:avLst/>
            </a:prstGeom>
          </p:spPr>
          <p:txBody>
            <a:bodyPr wrap="square">
              <a:spAutoFit/>
            </a:bodyPr>
            <a:lstStyle/>
            <a:p>
              <a:pPr>
                <a:lnSpc>
                  <a:spcPct val="120000"/>
                </a:lnSpc>
              </a:pPr>
              <a:r>
                <a:rPr lang="zh-CN" altLang="id-ID" sz="1100" dirty="0">
                  <a:solidFill>
                    <a:schemeClr val="bg1"/>
                  </a:solidFill>
                  <a:cs typeface="+mn-ea"/>
                  <a:sym typeface="+mn-lt"/>
                </a:rPr>
                <a:t>病房</a:t>
              </a:r>
              <a:r>
                <a:rPr lang="zh-CN" altLang="id-ID" sz="1100" dirty="0">
                  <a:solidFill>
                    <a:schemeClr val="bg1"/>
                  </a:solidFill>
                  <a:cs typeface="+mn-ea"/>
                  <a:sym typeface="+mn-lt"/>
                </a:rPr>
                <a:t>增删改查</a:t>
              </a:r>
              <a:endParaRPr lang="zh-CN" altLang="id-ID" sz="1100" dirty="0">
                <a:solidFill>
                  <a:schemeClr val="bg1"/>
                </a:solidFill>
                <a:cs typeface="+mn-ea"/>
                <a:sym typeface="+mn-lt"/>
              </a:endParaRPr>
            </a:p>
          </p:txBody>
        </p:sp>
        <p:sp>
          <p:nvSpPr>
            <p:cNvPr id="74" name="Freeform 45"/>
            <p:cNvSpPr>
              <a:spLocks noEditPoints="1"/>
            </p:cNvSpPr>
            <p:nvPr/>
          </p:nvSpPr>
          <p:spPr bwMode="auto">
            <a:xfrm>
              <a:off x="9712047" y="7176580"/>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100" dirty="0">
                <a:solidFill>
                  <a:schemeClr val="bg1"/>
                </a:solidFill>
                <a:cs typeface="+mn-ea"/>
                <a:sym typeface="+mn-lt"/>
              </a:endParaRPr>
            </a:p>
          </p:txBody>
        </p:sp>
      </p:grpSp>
      <p:grpSp>
        <p:nvGrpSpPr>
          <p:cNvPr id="75" name="Group 4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5039510" y="4647545"/>
            <a:ext cx="1807627" cy="294005"/>
            <a:chOff x="9712047" y="7814755"/>
            <a:chExt cx="2695853" cy="438473"/>
          </a:xfrm>
        </p:grpSpPr>
        <p:sp>
          <p:nvSpPr>
            <p:cNvPr id="76" name="Rectangle 42"/>
            <p:cNvSpPr/>
            <p:nvPr/>
          </p:nvSpPr>
          <p:spPr>
            <a:xfrm>
              <a:off x="10004994" y="7814755"/>
              <a:ext cx="2402906" cy="438473"/>
            </a:xfrm>
            <a:prstGeom prst="rect">
              <a:avLst/>
            </a:prstGeom>
          </p:spPr>
          <p:txBody>
            <a:bodyPr wrap="square">
              <a:spAutoFit/>
            </a:bodyPr>
            <a:lstStyle/>
            <a:p>
              <a:pPr>
                <a:lnSpc>
                  <a:spcPct val="120000"/>
                </a:lnSpc>
              </a:pPr>
              <a:r>
                <a:rPr lang="zh-CN" altLang="id-ID" sz="1100" dirty="0">
                  <a:solidFill>
                    <a:schemeClr val="bg1"/>
                  </a:solidFill>
                  <a:cs typeface="+mn-ea"/>
                  <a:sym typeface="+mn-lt"/>
                </a:rPr>
                <a:t>护士</a:t>
              </a:r>
              <a:r>
                <a:rPr lang="zh-CN" altLang="id-ID" sz="1100" dirty="0">
                  <a:solidFill>
                    <a:schemeClr val="bg1"/>
                  </a:solidFill>
                  <a:cs typeface="+mn-ea"/>
                  <a:sym typeface="+mn-lt"/>
                </a:rPr>
                <a:t>增删改查</a:t>
              </a:r>
              <a:endParaRPr lang="zh-CN" altLang="id-ID" sz="1100" dirty="0">
                <a:solidFill>
                  <a:schemeClr val="bg1"/>
                </a:solidFill>
                <a:cs typeface="+mn-ea"/>
                <a:sym typeface="+mn-lt"/>
              </a:endParaRPr>
            </a:p>
          </p:txBody>
        </p:sp>
        <p:sp>
          <p:nvSpPr>
            <p:cNvPr id="77" name="Freeform 45"/>
            <p:cNvSpPr>
              <a:spLocks noEditPoints="1"/>
            </p:cNvSpPr>
            <p:nvPr/>
          </p:nvSpPr>
          <p:spPr bwMode="auto">
            <a:xfrm>
              <a:off x="9712047" y="7887339"/>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lstStyle/>
            <a:p>
              <a:endParaRPr lang="en-US" sz="1100" dirty="0">
                <a:solidFill>
                  <a:schemeClr val="bg1"/>
                </a:solidFill>
                <a:cs typeface="+mn-ea"/>
                <a:sym typeface="+mn-lt"/>
              </a:endParaRPr>
            </a:p>
          </p:txBody>
        </p:sp>
      </p:grpSp>
      <p:grpSp>
        <p:nvGrpSpPr>
          <p:cNvPr id="78" name="Group 11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5017585" y="3717738"/>
            <a:ext cx="1851476" cy="844593"/>
            <a:chOff x="4946039" y="3969677"/>
            <a:chExt cx="1851717" cy="844703"/>
          </a:xfrm>
        </p:grpSpPr>
        <p:cxnSp>
          <p:nvCxnSpPr>
            <p:cNvPr id="79" name="Straight Connector 106"/>
            <p:cNvCxnSpPr/>
            <p:nvPr/>
          </p:nvCxnSpPr>
          <p:spPr>
            <a:xfrm>
              <a:off x="4946039" y="3969677"/>
              <a:ext cx="1851717"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108"/>
            <p:cNvCxnSpPr/>
            <p:nvPr/>
          </p:nvCxnSpPr>
          <p:spPr>
            <a:xfrm>
              <a:off x="4946039" y="4393508"/>
              <a:ext cx="1851717"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109"/>
            <p:cNvCxnSpPr/>
            <p:nvPr/>
          </p:nvCxnSpPr>
          <p:spPr>
            <a:xfrm>
              <a:off x="4946039" y="4814380"/>
              <a:ext cx="1851717"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oup 11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7306414" y="3717739"/>
            <a:ext cx="1742951" cy="811948"/>
            <a:chOff x="4946039" y="3969677"/>
            <a:chExt cx="1851717" cy="844703"/>
          </a:xfrm>
        </p:grpSpPr>
        <p:cxnSp>
          <p:nvCxnSpPr>
            <p:cNvPr id="83" name="Straight Connector 115"/>
            <p:cNvCxnSpPr/>
            <p:nvPr/>
          </p:nvCxnSpPr>
          <p:spPr>
            <a:xfrm>
              <a:off x="4946039" y="3969677"/>
              <a:ext cx="185171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116"/>
            <p:cNvCxnSpPr/>
            <p:nvPr/>
          </p:nvCxnSpPr>
          <p:spPr>
            <a:xfrm>
              <a:off x="4946039" y="4393508"/>
              <a:ext cx="185171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117"/>
            <p:cNvCxnSpPr/>
            <p:nvPr/>
          </p:nvCxnSpPr>
          <p:spPr>
            <a:xfrm>
              <a:off x="4946039" y="4814380"/>
              <a:ext cx="185171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118"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9486522" y="3717738"/>
            <a:ext cx="1693959" cy="747561"/>
            <a:chOff x="4946039" y="3969677"/>
            <a:chExt cx="1851717" cy="844703"/>
          </a:xfrm>
        </p:grpSpPr>
        <p:cxnSp>
          <p:nvCxnSpPr>
            <p:cNvPr id="87" name="Straight Connector 119"/>
            <p:cNvCxnSpPr/>
            <p:nvPr/>
          </p:nvCxnSpPr>
          <p:spPr>
            <a:xfrm>
              <a:off x="4946039" y="3969677"/>
              <a:ext cx="185171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120"/>
            <p:cNvCxnSpPr/>
            <p:nvPr/>
          </p:nvCxnSpPr>
          <p:spPr>
            <a:xfrm>
              <a:off x="4946039" y="4393508"/>
              <a:ext cx="185171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121"/>
            <p:cNvCxnSpPr/>
            <p:nvPr/>
          </p:nvCxnSpPr>
          <p:spPr>
            <a:xfrm>
              <a:off x="4946039" y="4814380"/>
              <a:ext cx="185171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90" name="Isosceles Triangle 12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rot="10800000">
            <a:off x="10190526" y="1951816"/>
            <a:ext cx="217324" cy="12041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1" name="Isosceles Triangle 12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rot="10800000">
            <a:off x="8092195" y="1800367"/>
            <a:ext cx="217324" cy="12041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2" name="Isosceles Triangle 12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rot="10800000">
            <a:off x="5834660" y="1672310"/>
            <a:ext cx="217324" cy="12041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3" name="TextBox 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912845" y="2810130"/>
            <a:ext cx="2986480" cy="838835"/>
          </a:xfrm>
          <a:prstGeom prst="rect">
            <a:avLst/>
          </a:prstGeom>
          <a:noFill/>
        </p:spPr>
        <p:txBody>
          <a:bodyPr wrap="square" rtlCol="0">
            <a:spAutoFit/>
          </a:bodyPr>
          <a:lstStyle/>
          <a:p>
            <a:pPr>
              <a:lnSpc>
                <a:spcPct val="90000"/>
              </a:lnSpc>
            </a:pPr>
            <a:r>
              <a:rPr lang="zh-CN" altLang="en-US" sz="5400" dirty="0">
                <a:solidFill>
                  <a:schemeClr val="bg1"/>
                </a:solidFill>
                <a:cs typeface="+mn-ea"/>
                <a:sym typeface="+mn-lt"/>
              </a:rPr>
              <a:t>项目</a:t>
            </a:r>
            <a:r>
              <a:rPr lang="zh-CN" altLang="en-US" sz="5400" dirty="0">
                <a:solidFill>
                  <a:schemeClr val="bg1"/>
                </a:solidFill>
                <a:cs typeface="+mn-ea"/>
                <a:sym typeface="+mn-lt"/>
              </a:rPr>
              <a:t>展示</a:t>
            </a:r>
            <a:endParaRPr lang="zh-CN" altLang="en-US" sz="5400" dirty="0">
              <a:solidFill>
                <a:schemeClr val="bg1"/>
              </a:solidFill>
              <a:cs typeface="+mn-ea"/>
              <a:sym typeface="+mn-lt"/>
            </a:endParaRPr>
          </a:p>
        </p:txBody>
      </p:sp>
      <p:sp>
        <p:nvSpPr>
          <p:cNvPr id="94" name="TextBox 1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1205580" y="3832002"/>
            <a:ext cx="2621857" cy="276963"/>
          </a:xfrm>
          <a:prstGeom prst="rect">
            <a:avLst/>
          </a:prstGeom>
          <a:noFill/>
        </p:spPr>
        <p:txBody>
          <a:bodyPr wrap="square" rtlCol="0">
            <a:spAutoFit/>
          </a:bodyPr>
          <a:lstStyle/>
          <a:p>
            <a:r>
              <a:rPr lang="id-ID" sz="1200" dirty="0">
                <a:solidFill>
                  <a:schemeClr val="bg1"/>
                </a:solidFill>
                <a:cs typeface="+mn-ea"/>
                <a:sym typeface="+mn-lt"/>
              </a:rPr>
              <a:t>Subtitle Text Goes Here</a:t>
            </a:r>
            <a:endParaRPr lang="id-ID" sz="1200" dirty="0">
              <a:solidFill>
                <a:schemeClr val="bg1"/>
              </a:solidFill>
              <a:cs typeface="+mn-ea"/>
              <a:sym typeface="+mn-lt"/>
            </a:endParaRPr>
          </a:p>
        </p:txBody>
      </p:sp>
      <p:cxnSp>
        <p:nvCxnSpPr>
          <p:cNvPr id="95" name="Straight Connector 1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CxnSpPr/>
          <p:nvPr/>
        </p:nvCxnSpPr>
        <p:spPr>
          <a:xfrm>
            <a:off x="1370306" y="2559586"/>
            <a:ext cx="609521"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Rectangle 1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840455" y="4347476"/>
            <a:ext cx="2986480" cy="515206"/>
          </a:xfrm>
          <a:prstGeom prst="rect">
            <a:avLst/>
          </a:prstGeom>
        </p:spPr>
        <p:txBody>
          <a:bodyPr wrap="square">
            <a:spAutoFit/>
          </a:bodyPr>
          <a:lstStyle/>
          <a:p>
            <a:pPr>
              <a:lnSpc>
                <a:spcPct val="120000"/>
              </a:lnSpc>
            </a:pPr>
            <a:r>
              <a:rPr lang="id-ID" sz="1200" dirty="0">
                <a:solidFill>
                  <a:schemeClr val="bg1"/>
                </a:solidFill>
                <a:cs typeface="+mn-ea"/>
                <a:sym typeface="+mn-lt"/>
              </a:rPr>
              <a:t>Ut wisi enim ad minim veniam, quis nostrud exerci tation ullamcorper suscipit</a:t>
            </a:r>
            <a:endParaRPr lang="en-US" sz="1200" dirty="0">
              <a:solidFill>
                <a:schemeClr val="bg1"/>
              </a:solidFill>
              <a:cs typeface="+mn-ea"/>
              <a:sym typeface="+mn-lt"/>
            </a:endParaRPr>
          </a:p>
        </p:txBody>
      </p:sp>
      <p:sp>
        <p:nvSpPr>
          <p:cNvPr id="2"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21" name="Rectangle: Rounded Corners 3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4751984" y="1657704"/>
            <a:ext cx="2383946" cy="4185540"/>
          </a:xfrm>
          <a:prstGeom prst="roundRect">
            <a:avLst>
              <a:gd name="adj" fmla="val 1601"/>
            </a:avLst>
          </a:prstGeom>
          <a:gradFill>
            <a:gsLst>
              <a:gs pos="0">
                <a:schemeClr val="accent1"/>
              </a:gs>
              <a:gs pos="100000">
                <a:srgbClr val="BC45AC"/>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100">
              <a:solidFill>
                <a:schemeClr val="bg1"/>
              </a:solidFill>
              <a:cs typeface="+mn-ea"/>
              <a:sym typeface="+mn-lt"/>
            </a:endParaRPr>
          </a:p>
        </p:txBody>
      </p:sp>
      <p:sp>
        <p:nvSpPr>
          <p:cNvPr id="22" name="Rectangle 5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9580396" y="2689274"/>
            <a:ext cx="1438848" cy="262890"/>
          </a:xfrm>
          <a:prstGeom prst="rect">
            <a:avLst/>
          </a:prstGeom>
        </p:spPr>
        <p:txBody>
          <a:bodyPr wrap="square">
            <a:spAutoFit/>
          </a:bodyPr>
          <a:p>
            <a:pPr algn="ctr">
              <a:lnSpc>
                <a:spcPct val="80000"/>
              </a:lnSpc>
            </a:pPr>
            <a:r>
              <a:rPr lang="zh-CN" altLang="en-US" sz="1400" spc="300" dirty="0">
                <a:solidFill>
                  <a:schemeClr val="tx1">
                    <a:lumMod val="65000"/>
                    <a:lumOff val="35000"/>
                  </a:schemeClr>
                </a:solidFill>
                <a:cs typeface="+mn-ea"/>
                <a:sym typeface="+mn-lt"/>
              </a:rPr>
              <a:t>病人</a:t>
            </a:r>
            <a:r>
              <a:rPr lang="zh-CN" altLang="en-US" sz="1400" spc="300" dirty="0">
                <a:solidFill>
                  <a:schemeClr val="tx1">
                    <a:lumMod val="65000"/>
                    <a:lumOff val="35000"/>
                  </a:schemeClr>
                </a:solidFill>
                <a:cs typeface="+mn-ea"/>
                <a:sym typeface="+mn-lt"/>
              </a:rPr>
              <a:t>界面</a:t>
            </a:r>
            <a:endParaRPr lang="zh-CN" altLang="en-US" sz="1400" spc="300" dirty="0">
              <a:solidFill>
                <a:schemeClr val="tx1">
                  <a:lumMod val="65000"/>
                  <a:lumOff val="35000"/>
                </a:schemeClr>
              </a:solidFill>
              <a:cs typeface="+mn-ea"/>
              <a:sym typeface="+mn-lt"/>
            </a:endParaRPr>
          </a:p>
        </p:txBody>
      </p:sp>
      <p:sp>
        <p:nvSpPr>
          <p:cNvPr id="23" name="Rectangle: Rounded Corners 5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9878044" y="4981094"/>
            <a:ext cx="843553" cy="214675"/>
          </a:xfrm>
          <a:prstGeom prst="roundRect">
            <a:avLst>
              <a:gd name="adj" fmla="val 50000"/>
            </a:avLst>
          </a:prstGeom>
          <a:gradFill>
            <a:gsLst>
              <a:gs pos="0">
                <a:schemeClr val="accent1"/>
              </a:gs>
              <a:gs pos="100000">
                <a:srgbClr val="BC45AC"/>
              </a:gs>
            </a:gsLst>
            <a:lin ang="2700000" scaled="0"/>
          </a:gradFill>
          <a:ln>
            <a:noFill/>
          </a:ln>
          <a:effectLst>
            <a:outerShdw blurRad="127000" dist="63500" dir="8100000" sx="95000" sy="95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0" dirty="0">
                <a:solidFill>
                  <a:schemeClr val="bg1"/>
                </a:solidFill>
                <a:cs typeface="+mn-ea"/>
                <a:sym typeface="+mn-lt"/>
              </a:rPr>
              <a:t>Get Start</a:t>
            </a:r>
            <a:endParaRPr lang="id-ID" sz="1000" dirty="0">
              <a:solidFill>
                <a:schemeClr val="bg1"/>
              </a:solidFill>
              <a:cs typeface="+mn-ea"/>
              <a:sym typeface="+mn-lt"/>
            </a:endParaRPr>
          </a:p>
        </p:txBody>
      </p:sp>
      <p:grpSp>
        <p:nvGrpSpPr>
          <p:cNvPr id="24" name="Group 5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9516719" y="3407707"/>
            <a:ext cx="1664397" cy="490134"/>
            <a:chOff x="9712047" y="5682478"/>
            <a:chExt cx="2864872" cy="843651"/>
          </a:xfrm>
        </p:grpSpPr>
        <p:sp>
          <p:nvSpPr>
            <p:cNvPr id="25" name="Freeform 45"/>
            <p:cNvSpPr>
              <a:spLocks noEditPoints="1"/>
            </p:cNvSpPr>
            <p:nvPr/>
          </p:nvSpPr>
          <p:spPr bwMode="auto">
            <a:xfrm>
              <a:off x="9712047" y="5755062"/>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sp>
          <p:nvSpPr>
            <p:cNvPr id="26" name="Rectangle 68"/>
            <p:cNvSpPr/>
            <p:nvPr/>
          </p:nvSpPr>
          <p:spPr>
            <a:xfrm>
              <a:off x="10004993" y="5682478"/>
              <a:ext cx="2571926" cy="843651"/>
            </a:xfrm>
            <a:prstGeom prst="rect">
              <a:avLst/>
            </a:prstGeom>
          </p:spPr>
          <p:txBody>
            <a:bodyPr wrap="square">
              <a:spAutoFit/>
            </a:bodyPr>
            <a:p>
              <a:pPr>
                <a:lnSpc>
                  <a:spcPct val="120000"/>
                </a:lnSpc>
              </a:pPr>
              <a:r>
                <a:rPr lang="id-ID" sz="1100" dirty="0">
                  <a:solidFill>
                    <a:schemeClr val="tx1">
                      <a:lumMod val="65000"/>
                      <a:lumOff val="35000"/>
                    </a:schemeClr>
                  </a:solidFill>
                  <a:cs typeface="+mn-ea"/>
                  <a:sym typeface="+mn-lt"/>
                </a:rPr>
                <a:t>Insert Text in This </a:t>
              </a:r>
              <a:r>
                <a:rPr lang="id-ID" sz="1100" b="1" dirty="0">
                  <a:solidFill>
                    <a:schemeClr val="tx1">
                      <a:lumMod val="65000"/>
                      <a:lumOff val="35000"/>
                    </a:schemeClr>
                  </a:solidFill>
                  <a:cs typeface="+mn-ea"/>
                  <a:sym typeface="+mn-lt"/>
                </a:rPr>
                <a:t>Text</a:t>
              </a:r>
              <a:endParaRPr lang="en-US" sz="1100" b="1" dirty="0">
                <a:solidFill>
                  <a:schemeClr val="tx1">
                    <a:lumMod val="65000"/>
                    <a:lumOff val="35000"/>
                  </a:schemeClr>
                </a:solidFill>
                <a:cs typeface="+mn-ea"/>
                <a:sym typeface="+mn-lt"/>
              </a:endParaRPr>
            </a:p>
          </p:txBody>
        </p:sp>
      </p:grpSp>
      <p:grpSp>
        <p:nvGrpSpPr>
          <p:cNvPr id="27" name="Group 58"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9516719" y="3776831"/>
            <a:ext cx="1765082" cy="481414"/>
            <a:chOff x="9712047" y="6393237"/>
            <a:chExt cx="3038178" cy="828642"/>
          </a:xfrm>
        </p:grpSpPr>
        <p:sp>
          <p:nvSpPr>
            <p:cNvPr id="41" name="Rectangle 65"/>
            <p:cNvSpPr/>
            <p:nvPr/>
          </p:nvSpPr>
          <p:spPr>
            <a:xfrm>
              <a:off x="10004991" y="6393237"/>
              <a:ext cx="2745234" cy="828642"/>
            </a:xfrm>
            <a:prstGeom prst="rect">
              <a:avLst/>
            </a:prstGeom>
          </p:spPr>
          <p:txBody>
            <a:bodyPr wrap="square">
              <a:spAutoFit/>
            </a:bodyPr>
            <a:p>
              <a:pPr>
                <a:lnSpc>
                  <a:spcPct val="120000"/>
                </a:lnSpc>
              </a:pPr>
              <a:r>
                <a:rPr lang="id-ID" sz="1100" dirty="0">
                  <a:solidFill>
                    <a:schemeClr val="tx1">
                      <a:lumMod val="65000"/>
                      <a:lumOff val="35000"/>
                    </a:schemeClr>
                  </a:solidFill>
                  <a:cs typeface="+mn-ea"/>
                  <a:sym typeface="+mn-lt"/>
                </a:rPr>
                <a:t>Insert Some Text in This</a:t>
              </a:r>
              <a:endParaRPr lang="en-US" sz="1100" b="1" dirty="0">
                <a:solidFill>
                  <a:schemeClr val="tx1">
                    <a:lumMod val="65000"/>
                    <a:lumOff val="35000"/>
                  </a:schemeClr>
                </a:solidFill>
                <a:cs typeface="+mn-ea"/>
                <a:sym typeface="+mn-lt"/>
              </a:endParaRPr>
            </a:p>
          </p:txBody>
        </p:sp>
        <p:sp>
          <p:nvSpPr>
            <p:cNvPr id="97"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grpSp>
        <p:nvGrpSpPr>
          <p:cNvPr id="98" name="Group 5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9516719" y="4145960"/>
            <a:ext cx="1566202" cy="481414"/>
            <a:chOff x="9712047" y="7103996"/>
            <a:chExt cx="2695853" cy="828642"/>
          </a:xfrm>
        </p:grpSpPr>
        <p:sp>
          <p:nvSpPr>
            <p:cNvPr id="99" name="Rectangle 63"/>
            <p:cNvSpPr/>
            <p:nvPr/>
          </p:nvSpPr>
          <p:spPr>
            <a:xfrm>
              <a:off x="10004993" y="7103996"/>
              <a:ext cx="2402907" cy="828642"/>
            </a:xfrm>
            <a:prstGeom prst="rect">
              <a:avLst/>
            </a:prstGeom>
          </p:spPr>
          <p:txBody>
            <a:bodyPr wrap="square">
              <a:spAutoFit/>
            </a:bodyPr>
            <a:p>
              <a:pPr>
                <a:lnSpc>
                  <a:spcPct val="120000"/>
                </a:lnSpc>
              </a:pPr>
              <a:r>
                <a:rPr lang="id-ID" sz="1100" dirty="0">
                  <a:solidFill>
                    <a:schemeClr val="tx1">
                      <a:lumMod val="65000"/>
                      <a:lumOff val="35000"/>
                    </a:schemeClr>
                  </a:solidFill>
                  <a:cs typeface="+mn-ea"/>
                  <a:sym typeface="+mn-lt"/>
                </a:rPr>
                <a:t>Insert a text </a:t>
              </a:r>
              <a:r>
                <a:rPr lang="id-ID" sz="1100" b="1" dirty="0">
                  <a:solidFill>
                    <a:schemeClr val="tx1">
                      <a:lumMod val="65000"/>
                      <a:lumOff val="35000"/>
                    </a:schemeClr>
                  </a:solidFill>
                  <a:cs typeface="+mn-ea"/>
                  <a:sym typeface="+mn-lt"/>
                </a:rPr>
                <a:t>in Here</a:t>
              </a:r>
              <a:endParaRPr lang="en-US" sz="1100" b="1" dirty="0">
                <a:solidFill>
                  <a:schemeClr val="tx1">
                    <a:lumMod val="65000"/>
                    <a:lumOff val="35000"/>
                  </a:schemeClr>
                </a:solidFill>
                <a:cs typeface="+mn-ea"/>
                <a:sym typeface="+mn-lt"/>
              </a:endParaRPr>
            </a:p>
          </p:txBody>
        </p:sp>
        <p:sp>
          <p:nvSpPr>
            <p:cNvPr id="100" name="Freeform 45"/>
            <p:cNvSpPr>
              <a:spLocks noEditPoints="1"/>
            </p:cNvSpPr>
            <p:nvPr/>
          </p:nvSpPr>
          <p:spPr bwMode="auto">
            <a:xfrm>
              <a:off x="9712047" y="7176580"/>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grpSp>
        <p:nvGrpSpPr>
          <p:cNvPr id="101" name="Group 6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9516719" y="4515081"/>
            <a:ext cx="1765082" cy="481414"/>
            <a:chOff x="9712047" y="7814755"/>
            <a:chExt cx="3038178" cy="828642"/>
          </a:xfrm>
        </p:grpSpPr>
        <p:sp>
          <p:nvSpPr>
            <p:cNvPr id="102" name="Rectangle 61"/>
            <p:cNvSpPr/>
            <p:nvPr/>
          </p:nvSpPr>
          <p:spPr>
            <a:xfrm>
              <a:off x="10004993" y="7814755"/>
              <a:ext cx="2745232" cy="828642"/>
            </a:xfrm>
            <a:prstGeom prst="rect">
              <a:avLst/>
            </a:prstGeom>
          </p:spPr>
          <p:txBody>
            <a:bodyPr wrap="square">
              <a:spAutoFit/>
            </a:bodyPr>
            <a:p>
              <a:pPr>
                <a:lnSpc>
                  <a:spcPct val="120000"/>
                </a:lnSpc>
              </a:pPr>
              <a:r>
                <a:rPr lang="id-ID" sz="1100" dirty="0">
                  <a:solidFill>
                    <a:schemeClr val="tx1">
                      <a:lumMod val="65000"/>
                      <a:lumOff val="35000"/>
                    </a:schemeClr>
                  </a:solidFill>
                  <a:cs typeface="+mn-ea"/>
                  <a:sym typeface="+mn-lt"/>
                </a:rPr>
                <a:t>Insert Food Text in This</a:t>
              </a:r>
              <a:endParaRPr lang="en-US" sz="1100" b="1" dirty="0">
                <a:solidFill>
                  <a:schemeClr val="tx1">
                    <a:lumMod val="65000"/>
                    <a:lumOff val="35000"/>
                  </a:schemeClr>
                </a:solidFill>
                <a:cs typeface="+mn-ea"/>
                <a:sym typeface="+mn-lt"/>
              </a:endParaRPr>
            </a:p>
          </p:txBody>
        </p:sp>
        <p:sp>
          <p:nvSpPr>
            <p:cNvPr id="103" name="Freeform 45"/>
            <p:cNvSpPr>
              <a:spLocks noEditPoints="1"/>
            </p:cNvSpPr>
            <p:nvPr/>
          </p:nvSpPr>
          <p:spPr bwMode="auto">
            <a:xfrm>
              <a:off x="9712047" y="7887339"/>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sp>
        <p:nvSpPr>
          <p:cNvPr id="104" name="Rectangle 1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7421977" y="2547008"/>
            <a:ext cx="1559025" cy="262890"/>
          </a:xfrm>
          <a:prstGeom prst="rect">
            <a:avLst/>
          </a:prstGeom>
        </p:spPr>
        <p:txBody>
          <a:bodyPr wrap="square">
            <a:spAutoFit/>
          </a:bodyPr>
          <a:p>
            <a:pPr algn="ctr">
              <a:lnSpc>
                <a:spcPct val="80000"/>
              </a:lnSpc>
            </a:pPr>
            <a:r>
              <a:rPr lang="zh-CN" altLang="en-US" sz="1400" spc="300" dirty="0">
                <a:solidFill>
                  <a:schemeClr val="tx1">
                    <a:lumMod val="65000"/>
                    <a:lumOff val="35000"/>
                  </a:schemeClr>
                </a:solidFill>
                <a:cs typeface="+mn-ea"/>
                <a:sym typeface="+mn-lt"/>
              </a:rPr>
              <a:t>医生</a:t>
            </a:r>
            <a:r>
              <a:rPr lang="zh-CN" altLang="en-US" sz="1400" spc="300" dirty="0">
                <a:solidFill>
                  <a:schemeClr val="tx1">
                    <a:lumMod val="65000"/>
                    <a:lumOff val="35000"/>
                  </a:schemeClr>
                </a:solidFill>
                <a:cs typeface="+mn-ea"/>
                <a:sym typeface="+mn-lt"/>
              </a:rPr>
              <a:t>界面</a:t>
            </a:r>
            <a:endParaRPr lang="zh-CN" altLang="en-US" sz="1400" spc="300" dirty="0">
              <a:solidFill>
                <a:schemeClr val="tx1">
                  <a:lumMod val="65000"/>
                  <a:lumOff val="35000"/>
                </a:schemeClr>
              </a:solidFill>
              <a:cs typeface="+mn-ea"/>
              <a:sym typeface="+mn-lt"/>
            </a:endParaRPr>
          </a:p>
        </p:txBody>
      </p:sp>
      <p:sp>
        <p:nvSpPr>
          <p:cNvPr id="105" name="Rectangle: Rounded Corners 1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7744486" y="5083878"/>
            <a:ext cx="914009" cy="232606"/>
          </a:xfrm>
          <a:prstGeom prst="roundRect">
            <a:avLst>
              <a:gd name="adj" fmla="val 50000"/>
            </a:avLst>
          </a:prstGeom>
          <a:gradFill>
            <a:gsLst>
              <a:gs pos="0">
                <a:schemeClr val="accent1"/>
              </a:gs>
              <a:gs pos="100000">
                <a:srgbClr val="BC45AC"/>
              </a:gs>
            </a:gsLst>
            <a:lin ang="2700000" scaled="0"/>
          </a:gradFill>
          <a:ln>
            <a:noFill/>
          </a:ln>
          <a:effectLst>
            <a:outerShdw blurRad="127000" dist="63500" dir="8100000" sx="95000" sy="95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0" dirty="0">
                <a:solidFill>
                  <a:schemeClr val="bg1"/>
                </a:solidFill>
                <a:cs typeface="+mn-ea"/>
                <a:sym typeface="+mn-lt"/>
              </a:rPr>
              <a:t>Get Start</a:t>
            </a:r>
            <a:endParaRPr lang="id-ID" sz="1000" dirty="0">
              <a:solidFill>
                <a:schemeClr val="bg1"/>
              </a:solidFill>
              <a:cs typeface="+mn-ea"/>
              <a:sym typeface="+mn-lt"/>
            </a:endParaRPr>
          </a:p>
        </p:txBody>
      </p:sp>
      <p:grpSp>
        <p:nvGrpSpPr>
          <p:cNvPr id="106" name="Group 1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7352982" y="3379077"/>
            <a:ext cx="1697017" cy="490134"/>
            <a:chOff x="9712047" y="5682478"/>
            <a:chExt cx="2695853" cy="778619"/>
          </a:xfrm>
        </p:grpSpPr>
        <p:sp>
          <p:nvSpPr>
            <p:cNvPr id="107" name="Freeform 45"/>
            <p:cNvSpPr>
              <a:spLocks noEditPoints="1"/>
            </p:cNvSpPr>
            <p:nvPr/>
          </p:nvSpPr>
          <p:spPr bwMode="auto">
            <a:xfrm>
              <a:off x="9712047" y="5755062"/>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sp>
          <p:nvSpPr>
            <p:cNvPr id="108" name="Rectangle 30"/>
            <p:cNvSpPr/>
            <p:nvPr/>
          </p:nvSpPr>
          <p:spPr>
            <a:xfrm>
              <a:off x="10004993" y="5682478"/>
              <a:ext cx="2402907" cy="778619"/>
            </a:xfrm>
            <a:prstGeom prst="rect">
              <a:avLst/>
            </a:prstGeom>
          </p:spPr>
          <p:txBody>
            <a:bodyPr wrap="square">
              <a:spAutoFit/>
            </a:bodyPr>
            <a:p>
              <a:pPr>
                <a:lnSpc>
                  <a:spcPct val="120000"/>
                </a:lnSpc>
              </a:pPr>
              <a:r>
                <a:rPr lang="id-ID" sz="1100" dirty="0">
                  <a:solidFill>
                    <a:schemeClr val="tx1">
                      <a:lumMod val="65000"/>
                      <a:lumOff val="35000"/>
                    </a:schemeClr>
                  </a:solidFill>
                  <a:cs typeface="+mn-ea"/>
                  <a:sym typeface="+mn-lt"/>
                </a:rPr>
                <a:t>Insert Text in This </a:t>
              </a:r>
              <a:r>
                <a:rPr lang="id-ID" sz="1100" b="1" dirty="0">
                  <a:solidFill>
                    <a:schemeClr val="tx1">
                      <a:lumMod val="65000"/>
                      <a:lumOff val="35000"/>
                    </a:schemeClr>
                  </a:solidFill>
                  <a:cs typeface="+mn-ea"/>
                  <a:sym typeface="+mn-lt"/>
                </a:rPr>
                <a:t>Text</a:t>
              </a:r>
              <a:endParaRPr lang="en-US" sz="1100" b="1" dirty="0">
                <a:solidFill>
                  <a:schemeClr val="tx1">
                    <a:lumMod val="65000"/>
                    <a:lumOff val="35000"/>
                  </a:schemeClr>
                </a:solidFill>
                <a:cs typeface="+mn-ea"/>
                <a:sym typeface="+mn-lt"/>
              </a:endParaRPr>
            </a:p>
          </p:txBody>
        </p:sp>
      </p:grpSp>
      <p:grpSp>
        <p:nvGrpSpPr>
          <p:cNvPr id="109" name="Group 2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7352982" y="3779031"/>
            <a:ext cx="1798943" cy="481414"/>
            <a:chOff x="9712047" y="6393237"/>
            <a:chExt cx="2857771" cy="764767"/>
          </a:xfrm>
        </p:grpSpPr>
        <p:sp>
          <p:nvSpPr>
            <p:cNvPr id="110" name="Rectangle 27"/>
            <p:cNvSpPr/>
            <p:nvPr/>
          </p:nvSpPr>
          <p:spPr>
            <a:xfrm>
              <a:off x="10004993" y="6393237"/>
              <a:ext cx="2564825" cy="764767"/>
            </a:xfrm>
            <a:prstGeom prst="rect">
              <a:avLst/>
            </a:prstGeom>
          </p:spPr>
          <p:txBody>
            <a:bodyPr wrap="square">
              <a:spAutoFit/>
            </a:bodyPr>
            <a:p>
              <a:pPr>
                <a:lnSpc>
                  <a:spcPct val="120000"/>
                </a:lnSpc>
              </a:pPr>
              <a:r>
                <a:rPr lang="id-ID" sz="1100" dirty="0">
                  <a:solidFill>
                    <a:schemeClr val="tx1">
                      <a:lumMod val="65000"/>
                      <a:lumOff val="35000"/>
                    </a:schemeClr>
                  </a:solidFill>
                  <a:cs typeface="+mn-ea"/>
                  <a:sym typeface="+mn-lt"/>
                </a:rPr>
                <a:t>Insert Some Text in This</a:t>
              </a:r>
              <a:endParaRPr lang="en-US" sz="1100" b="1" dirty="0">
                <a:solidFill>
                  <a:schemeClr val="tx1">
                    <a:lumMod val="65000"/>
                    <a:lumOff val="35000"/>
                  </a:schemeClr>
                </a:solidFill>
                <a:cs typeface="+mn-ea"/>
                <a:sym typeface="+mn-lt"/>
              </a:endParaRPr>
            </a:p>
          </p:txBody>
        </p:sp>
        <p:sp>
          <p:nvSpPr>
            <p:cNvPr id="111"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grpSp>
        <p:nvGrpSpPr>
          <p:cNvPr id="112" name="Group 2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7352982" y="4178991"/>
            <a:ext cx="1697017" cy="276807"/>
            <a:chOff x="9712047" y="7103996"/>
            <a:chExt cx="2695853" cy="439731"/>
          </a:xfrm>
        </p:grpSpPr>
        <p:sp>
          <p:nvSpPr>
            <p:cNvPr id="113" name="Rectangle 25"/>
            <p:cNvSpPr/>
            <p:nvPr/>
          </p:nvSpPr>
          <p:spPr>
            <a:xfrm>
              <a:off x="10004993" y="7103996"/>
              <a:ext cx="2402907" cy="439731"/>
            </a:xfrm>
            <a:prstGeom prst="rect">
              <a:avLst/>
            </a:prstGeom>
          </p:spPr>
          <p:txBody>
            <a:bodyPr wrap="square">
              <a:spAutoFit/>
            </a:bodyPr>
            <a:p>
              <a:pPr>
                <a:lnSpc>
                  <a:spcPct val="120000"/>
                </a:lnSpc>
              </a:pPr>
              <a:r>
                <a:rPr lang="id-ID" sz="1100" dirty="0">
                  <a:solidFill>
                    <a:schemeClr val="tx1">
                      <a:lumMod val="65000"/>
                      <a:lumOff val="35000"/>
                    </a:schemeClr>
                  </a:solidFill>
                  <a:cs typeface="+mn-ea"/>
                  <a:sym typeface="+mn-lt"/>
                </a:rPr>
                <a:t>Insert a text </a:t>
              </a:r>
              <a:r>
                <a:rPr lang="id-ID" sz="1100" b="1" dirty="0">
                  <a:solidFill>
                    <a:schemeClr val="tx1">
                      <a:lumMod val="65000"/>
                      <a:lumOff val="35000"/>
                    </a:schemeClr>
                  </a:solidFill>
                  <a:cs typeface="+mn-ea"/>
                  <a:sym typeface="+mn-lt"/>
                </a:rPr>
                <a:t>in Here</a:t>
              </a:r>
              <a:endParaRPr lang="en-US" sz="1100" b="1" dirty="0">
                <a:solidFill>
                  <a:schemeClr val="tx1">
                    <a:lumMod val="65000"/>
                    <a:lumOff val="35000"/>
                  </a:schemeClr>
                </a:solidFill>
                <a:cs typeface="+mn-ea"/>
                <a:sym typeface="+mn-lt"/>
              </a:endParaRPr>
            </a:p>
          </p:txBody>
        </p:sp>
        <p:sp>
          <p:nvSpPr>
            <p:cNvPr id="114" name="Freeform 45"/>
            <p:cNvSpPr>
              <a:spLocks noEditPoints="1"/>
            </p:cNvSpPr>
            <p:nvPr/>
          </p:nvSpPr>
          <p:spPr bwMode="auto">
            <a:xfrm>
              <a:off x="9712047" y="7176580"/>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grpSp>
        <p:nvGrpSpPr>
          <p:cNvPr id="115" name="Group 2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7352982" y="4578944"/>
            <a:ext cx="1697017" cy="490134"/>
            <a:chOff x="9712047" y="7814755"/>
            <a:chExt cx="2695853" cy="778619"/>
          </a:xfrm>
        </p:grpSpPr>
        <p:sp>
          <p:nvSpPr>
            <p:cNvPr id="116" name="Rectangle 23"/>
            <p:cNvSpPr/>
            <p:nvPr/>
          </p:nvSpPr>
          <p:spPr>
            <a:xfrm>
              <a:off x="10004993" y="7814755"/>
              <a:ext cx="2402907" cy="778619"/>
            </a:xfrm>
            <a:prstGeom prst="rect">
              <a:avLst/>
            </a:prstGeom>
          </p:spPr>
          <p:txBody>
            <a:bodyPr wrap="square">
              <a:spAutoFit/>
            </a:bodyPr>
            <a:p>
              <a:pPr>
                <a:lnSpc>
                  <a:spcPct val="120000"/>
                </a:lnSpc>
              </a:pPr>
              <a:r>
                <a:rPr lang="id-ID" sz="1100" dirty="0">
                  <a:solidFill>
                    <a:schemeClr val="tx1">
                      <a:lumMod val="65000"/>
                      <a:lumOff val="35000"/>
                    </a:schemeClr>
                  </a:solidFill>
                  <a:cs typeface="+mn-ea"/>
                  <a:sym typeface="+mn-lt"/>
                </a:rPr>
                <a:t>Insert Food Text in This</a:t>
              </a:r>
              <a:endParaRPr lang="en-US" sz="1100" b="1" dirty="0">
                <a:solidFill>
                  <a:schemeClr val="tx1">
                    <a:lumMod val="65000"/>
                    <a:lumOff val="35000"/>
                  </a:schemeClr>
                </a:solidFill>
                <a:cs typeface="+mn-ea"/>
                <a:sym typeface="+mn-lt"/>
              </a:endParaRPr>
            </a:p>
          </p:txBody>
        </p:sp>
        <p:sp>
          <p:nvSpPr>
            <p:cNvPr id="117" name="Freeform 45"/>
            <p:cNvSpPr>
              <a:spLocks noEditPoints="1"/>
            </p:cNvSpPr>
            <p:nvPr/>
          </p:nvSpPr>
          <p:spPr bwMode="auto">
            <a:xfrm>
              <a:off x="9712047" y="7887339"/>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sp>
        <p:nvSpPr>
          <p:cNvPr id="118" name="Rectangle 3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5187297" y="2401012"/>
            <a:ext cx="1660641" cy="288290"/>
          </a:xfrm>
          <a:prstGeom prst="rect">
            <a:avLst/>
          </a:prstGeom>
        </p:spPr>
        <p:txBody>
          <a:bodyPr wrap="square">
            <a:spAutoFit/>
          </a:bodyPr>
          <a:p>
            <a:pPr algn="ctr">
              <a:lnSpc>
                <a:spcPct val="80000"/>
              </a:lnSpc>
            </a:pPr>
            <a:r>
              <a:rPr lang="zh-CN" altLang="en-US" sz="1600" spc="300" dirty="0">
                <a:solidFill>
                  <a:schemeClr val="bg1"/>
                </a:solidFill>
                <a:cs typeface="+mn-ea"/>
                <a:sym typeface="+mn-lt"/>
              </a:rPr>
              <a:t>管理</a:t>
            </a:r>
            <a:r>
              <a:rPr lang="zh-CN" altLang="en-US" sz="1600" spc="300" dirty="0">
                <a:solidFill>
                  <a:schemeClr val="bg1"/>
                </a:solidFill>
                <a:cs typeface="+mn-ea"/>
                <a:sym typeface="+mn-lt"/>
              </a:rPr>
              <a:t>界面</a:t>
            </a:r>
            <a:endParaRPr lang="zh-CN" altLang="en-US" sz="1600" spc="300" dirty="0">
              <a:solidFill>
                <a:schemeClr val="bg1"/>
              </a:solidFill>
              <a:cs typeface="+mn-ea"/>
              <a:sym typeface="+mn-lt"/>
            </a:endParaRPr>
          </a:p>
        </p:txBody>
      </p:sp>
      <p:sp>
        <p:nvSpPr>
          <p:cNvPr id="119" name="Rectangle: Rounded Corners 36"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5457167" y="5170788"/>
            <a:ext cx="973583" cy="247766"/>
          </a:xfrm>
          <a:prstGeom prst="roundRect">
            <a:avLst>
              <a:gd name="adj" fmla="val 50000"/>
            </a:avLst>
          </a:prstGeom>
          <a:solidFill>
            <a:srgbClr val="F8F8F8"/>
          </a:solidFill>
          <a:ln>
            <a:noFill/>
          </a:ln>
          <a:effectLst>
            <a:outerShdw blurRad="127000" dist="63500" dir="8100000" sx="95000" sy="95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50" dirty="0">
                <a:gradFill>
                  <a:gsLst>
                    <a:gs pos="0">
                      <a:schemeClr val="accent1"/>
                    </a:gs>
                    <a:gs pos="100000">
                      <a:schemeClr val="accent2"/>
                    </a:gs>
                  </a:gsLst>
                  <a:lin ang="2700000" scaled="0"/>
                </a:gradFill>
                <a:cs typeface="+mn-ea"/>
                <a:sym typeface="+mn-lt"/>
              </a:rPr>
              <a:t>Get Start</a:t>
            </a:r>
            <a:endParaRPr lang="id-ID" sz="1050" dirty="0">
              <a:gradFill>
                <a:gsLst>
                  <a:gs pos="0">
                    <a:schemeClr val="accent1"/>
                  </a:gs>
                  <a:gs pos="100000">
                    <a:schemeClr val="accent2"/>
                  </a:gs>
                </a:gsLst>
                <a:lin ang="2700000" scaled="0"/>
              </a:gradFill>
              <a:cs typeface="+mn-ea"/>
              <a:sym typeface="+mn-lt"/>
            </a:endParaRPr>
          </a:p>
        </p:txBody>
      </p:sp>
      <p:grpSp>
        <p:nvGrpSpPr>
          <p:cNvPr id="120" name="Group 38"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5040145" y="3354869"/>
            <a:ext cx="1807627" cy="294005"/>
            <a:chOff x="9712047" y="5682478"/>
            <a:chExt cx="2695853" cy="438473"/>
          </a:xfrm>
        </p:grpSpPr>
        <p:sp>
          <p:nvSpPr>
            <p:cNvPr id="121" name="Freeform 45"/>
            <p:cNvSpPr>
              <a:spLocks noEditPoints="1"/>
            </p:cNvSpPr>
            <p:nvPr/>
          </p:nvSpPr>
          <p:spPr bwMode="auto">
            <a:xfrm>
              <a:off x="9712047" y="5755062"/>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100" dirty="0">
                <a:solidFill>
                  <a:schemeClr val="bg1"/>
                </a:solidFill>
                <a:cs typeface="+mn-ea"/>
                <a:sym typeface="+mn-lt"/>
              </a:endParaRPr>
            </a:p>
          </p:txBody>
        </p:sp>
        <p:sp>
          <p:nvSpPr>
            <p:cNvPr id="122" name="Rectangle 49"/>
            <p:cNvSpPr/>
            <p:nvPr/>
          </p:nvSpPr>
          <p:spPr>
            <a:xfrm>
              <a:off x="10004994" y="5682478"/>
              <a:ext cx="2402906" cy="438473"/>
            </a:xfrm>
            <a:prstGeom prst="rect">
              <a:avLst/>
            </a:prstGeom>
          </p:spPr>
          <p:txBody>
            <a:bodyPr wrap="square">
              <a:spAutoFit/>
            </a:bodyPr>
            <a:p>
              <a:pPr>
                <a:lnSpc>
                  <a:spcPct val="120000"/>
                </a:lnSpc>
              </a:pPr>
              <a:r>
                <a:rPr lang="zh-CN" altLang="en-US" sz="1100" b="1" dirty="0">
                  <a:solidFill>
                    <a:schemeClr val="bg1"/>
                  </a:solidFill>
                  <a:cs typeface="+mn-ea"/>
                  <a:sym typeface="+mn-lt"/>
                </a:rPr>
                <a:t>医生</a:t>
              </a:r>
              <a:r>
                <a:rPr lang="zh-CN" altLang="en-US" sz="1100" b="1" dirty="0">
                  <a:solidFill>
                    <a:schemeClr val="bg1"/>
                  </a:solidFill>
                  <a:cs typeface="+mn-ea"/>
                  <a:sym typeface="+mn-lt"/>
                </a:rPr>
                <a:t>增删改查</a:t>
              </a:r>
              <a:endParaRPr lang="zh-CN" altLang="en-US" sz="1100" b="1" dirty="0">
                <a:solidFill>
                  <a:schemeClr val="bg1"/>
                </a:solidFill>
                <a:cs typeface="+mn-ea"/>
                <a:sym typeface="+mn-lt"/>
              </a:endParaRPr>
            </a:p>
          </p:txBody>
        </p:sp>
      </p:grpSp>
      <p:grpSp>
        <p:nvGrpSpPr>
          <p:cNvPr id="123" name="Group 3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5040145" y="3780893"/>
            <a:ext cx="1807627" cy="294005"/>
            <a:chOff x="9712047" y="6393237"/>
            <a:chExt cx="2695853" cy="438473"/>
          </a:xfrm>
        </p:grpSpPr>
        <p:sp>
          <p:nvSpPr>
            <p:cNvPr id="124" name="Rectangle 46"/>
            <p:cNvSpPr/>
            <p:nvPr/>
          </p:nvSpPr>
          <p:spPr>
            <a:xfrm>
              <a:off x="10004994" y="6393237"/>
              <a:ext cx="2402906" cy="438473"/>
            </a:xfrm>
            <a:prstGeom prst="rect">
              <a:avLst/>
            </a:prstGeom>
          </p:spPr>
          <p:txBody>
            <a:bodyPr wrap="square">
              <a:spAutoFit/>
            </a:bodyPr>
            <a:p>
              <a:pPr>
                <a:lnSpc>
                  <a:spcPct val="120000"/>
                </a:lnSpc>
              </a:pPr>
              <a:r>
                <a:rPr lang="zh-CN" altLang="en-US" sz="1100" b="1" dirty="0">
                  <a:solidFill>
                    <a:schemeClr val="bg1"/>
                  </a:solidFill>
                  <a:cs typeface="+mn-ea"/>
                  <a:sym typeface="+mn-lt"/>
                </a:rPr>
                <a:t>病人增删改查</a:t>
              </a:r>
              <a:endParaRPr lang="en-US" sz="1100" b="1" dirty="0">
                <a:solidFill>
                  <a:schemeClr val="bg1"/>
                </a:solidFill>
                <a:cs typeface="+mn-ea"/>
                <a:sym typeface="+mn-lt"/>
              </a:endParaRPr>
            </a:p>
          </p:txBody>
        </p:sp>
        <p:sp>
          <p:nvSpPr>
            <p:cNvPr id="125"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100" dirty="0">
                <a:solidFill>
                  <a:schemeClr val="bg1"/>
                </a:solidFill>
                <a:cs typeface="+mn-ea"/>
                <a:sym typeface="+mn-lt"/>
              </a:endParaRPr>
            </a:p>
          </p:txBody>
        </p:sp>
      </p:grpSp>
      <p:grpSp>
        <p:nvGrpSpPr>
          <p:cNvPr id="126" name="Group 4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5040145" y="4206917"/>
            <a:ext cx="1807627" cy="294005"/>
            <a:chOff x="9712047" y="7103996"/>
            <a:chExt cx="2695853" cy="438473"/>
          </a:xfrm>
        </p:grpSpPr>
        <p:sp>
          <p:nvSpPr>
            <p:cNvPr id="127" name="Rectangle 44"/>
            <p:cNvSpPr/>
            <p:nvPr/>
          </p:nvSpPr>
          <p:spPr>
            <a:xfrm>
              <a:off x="10004994" y="7103996"/>
              <a:ext cx="2402906" cy="438473"/>
            </a:xfrm>
            <a:prstGeom prst="rect">
              <a:avLst/>
            </a:prstGeom>
          </p:spPr>
          <p:txBody>
            <a:bodyPr wrap="square">
              <a:spAutoFit/>
            </a:bodyPr>
            <a:p>
              <a:pPr>
                <a:lnSpc>
                  <a:spcPct val="120000"/>
                </a:lnSpc>
              </a:pPr>
              <a:r>
                <a:rPr lang="zh-CN" altLang="id-ID" sz="1100" dirty="0">
                  <a:solidFill>
                    <a:schemeClr val="bg1"/>
                  </a:solidFill>
                  <a:cs typeface="+mn-ea"/>
                  <a:sym typeface="+mn-lt"/>
                </a:rPr>
                <a:t>病房</a:t>
              </a:r>
              <a:r>
                <a:rPr lang="zh-CN" altLang="id-ID" sz="1100" dirty="0">
                  <a:solidFill>
                    <a:schemeClr val="bg1"/>
                  </a:solidFill>
                  <a:cs typeface="+mn-ea"/>
                  <a:sym typeface="+mn-lt"/>
                </a:rPr>
                <a:t>增删改查</a:t>
              </a:r>
              <a:endParaRPr lang="zh-CN" altLang="id-ID" sz="1100" dirty="0">
                <a:solidFill>
                  <a:schemeClr val="bg1"/>
                </a:solidFill>
                <a:cs typeface="+mn-ea"/>
                <a:sym typeface="+mn-lt"/>
              </a:endParaRPr>
            </a:p>
          </p:txBody>
        </p:sp>
        <p:sp>
          <p:nvSpPr>
            <p:cNvPr id="128" name="Freeform 45"/>
            <p:cNvSpPr>
              <a:spLocks noEditPoints="1"/>
            </p:cNvSpPr>
            <p:nvPr/>
          </p:nvSpPr>
          <p:spPr bwMode="auto">
            <a:xfrm>
              <a:off x="9712047" y="7176580"/>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100" dirty="0">
                <a:solidFill>
                  <a:schemeClr val="bg1"/>
                </a:solidFill>
                <a:cs typeface="+mn-ea"/>
                <a:sym typeface="+mn-lt"/>
              </a:endParaRPr>
            </a:p>
          </p:txBody>
        </p:sp>
      </p:grpSp>
      <p:grpSp>
        <p:nvGrpSpPr>
          <p:cNvPr id="129" name="Group 4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5040145" y="4632940"/>
            <a:ext cx="1807627" cy="294005"/>
            <a:chOff x="9712047" y="7814755"/>
            <a:chExt cx="2695853" cy="438473"/>
          </a:xfrm>
        </p:grpSpPr>
        <p:sp>
          <p:nvSpPr>
            <p:cNvPr id="130" name="Rectangle 42"/>
            <p:cNvSpPr/>
            <p:nvPr/>
          </p:nvSpPr>
          <p:spPr>
            <a:xfrm>
              <a:off x="10004994" y="7814755"/>
              <a:ext cx="2402906" cy="438473"/>
            </a:xfrm>
            <a:prstGeom prst="rect">
              <a:avLst/>
            </a:prstGeom>
          </p:spPr>
          <p:txBody>
            <a:bodyPr wrap="square">
              <a:spAutoFit/>
            </a:bodyPr>
            <a:p>
              <a:pPr>
                <a:lnSpc>
                  <a:spcPct val="120000"/>
                </a:lnSpc>
              </a:pPr>
              <a:r>
                <a:rPr lang="zh-CN" altLang="id-ID" sz="1100" dirty="0">
                  <a:solidFill>
                    <a:schemeClr val="bg1"/>
                  </a:solidFill>
                  <a:cs typeface="+mn-ea"/>
                  <a:sym typeface="+mn-lt"/>
                </a:rPr>
                <a:t>护士</a:t>
              </a:r>
              <a:r>
                <a:rPr lang="zh-CN" altLang="id-ID" sz="1100" dirty="0">
                  <a:solidFill>
                    <a:schemeClr val="bg1"/>
                  </a:solidFill>
                  <a:cs typeface="+mn-ea"/>
                  <a:sym typeface="+mn-lt"/>
                </a:rPr>
                <a:t>增删改查</a:t>
              </a:r>
              <a:endParaRPr lang="zh-CN" altLang="id-ID" sz="1100" dirty="0">
                <a:solidFill>
                  <a:schemeClr val="bg1"/>
                </a:solidFill>
                <a:cs typeface="+mn-ea"/>
                <a:sym typeface="+mn-lt"/>
              </a:endParaRPr>
            </a:p>
          </p:txBody>
        </p:sp>
        <p:sp>
          <p:nvSpPr>
            <p:cNvPr id="131" name="Freeform 45"/>
            <p:cNvSpPr>
              <a:spLocks noEditPoints="1"/>
            </p:cNvSpPr>
            <p:nvPr/>
          </p:nvSpPr>
          <p:spPr bwMode="auto">
            <a:xfrm>
              <a:off x="9712047" y="7887339"/>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100" dirty="0">
                <a:solidFill>
                  <a:schemeClr val="bg1"/>
                </a:solidFill>
                <a:cs typeface="+mn-ea"/>
                <a:sym typeface="+mn-lt"/>
              </a:endParaRPr>
            </a:p>
          </p:txBody>
        </p:sp>
      </p:grpSp>
      <p:sp>
        <p:nvSpPr>
          <p:cNvPr id="133" name="Rectangle: Rounded Corners 5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8342488" y="1937210"/>
            <a:ext cx="2065549" cy="3626528"/>
          </a:xfrm>
          <a:prstGeom prst="roundRect">
            <a:avLst>
              <a:gd name="adj" fmla="val 1601"/>
            </a:avLst>
          </a:prstGeom>
          <a:solidFill>
            <a:srgbClr val="8FC9F8"/>
          </a:soli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050">
              <a:solidFill>
                <a:schemeClr val="bg1"/>
              </a:solidFill>
              <a:cs typeface="+mn-ea"/>
              <a:sym typeface="+mn-lt"/>
            </a:endParaRPr>
          </a:p>
        </p:txBody>
      </p:sp>
      <p:sp>
        <p:nvSpPr>
          <p:cNvPr id="134" name="Rectangle: Rounded Corners 1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6157897" y="1785762"/>
            <a:ext cx="2238071" cy="3929425"/>
          </a:xfrm>
          <a:prstGeom prst="roundRect">
            <a:avLst>
              <a:gd name="adj" fmla="val 1601"/>
            </a:avLst>
          </a:prstGeom>
          <a:solidFill>
            <a:srgbClr val="AFAAFF"/>
          </a:soli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050">
              <a:solidFill>
                <a:schemeClr val="bg1"/>
              </a:solidFill>
              <a:cs typeface="+mn-ea"/>
              <a:sym typeface="+mn-lt"/>
            </a:endParaRPr>
          </a:p>
        </p:txBody>
      </p:sp>
      <p:sp>
        <p:nvSpPr>
          <p:cNvPr id="135" name="Rectangle: Rounded Corners 3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3827424" y="1657704"/>
            <a:ext cx="2383946" cy="4185540"/>
          </a:xfrm>
          <a:prstGeom prst="roundRect">
            <a:avLst>
              <a:gd name="adj" fmla="val 1601"/>
            </a:avLst>
          </a:prstGeom>
          <a:gradFill>
            <a:gsLst>
              <a:gs pos="0">
                <a:schemeClr val="accent1"/>
              </a:gs>
              <a:gs pos="100000">
                <a:srgbClr val="BC45AC"/>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100">
              <a:solidFill>
                <a:schemeClr val="bg1"/>
              </a:solidFill>
              <a:cs typeface="+mn-ea"/>
              <a:sym typeface="+mn-lt"/>
            </a:endParaRPr>
          </a:p>
        </p:txBody>
      </p:sp>
      <p:sp>
        <p:nvSpPr>
          <p:cNvPr id="136" name="Rectangle 5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8655836" y="2689274"/>
            <a:ext cx="1438848" cy="262890"/>
          </a:xfrm>
          <a:prstGeom prst="rect">
            <a:avLst/>
          </a:prstGeom>
        </p:spPr>
        <p:txBody>
          <a:bodyPr wrap="square">
            <a:spAutoFit/>
          </a:bodyPr>
          <a:p>
            <a:pPr algn="ctr">
              <a:lnSpc>
                <a:spcPct val="80000"/>
              </a:lnSpc>
            </a:pPr>
            <a:r>
              <a:rPr lang="zh-CN" altLang="en-US" sz="1400" spc="300" dirty="0">
                <a:solidFill>
                  <a:schemeClr val="tx1">
                    <a:lumMod val="65000"/>
                    <a:lumOff val="35000"/>
                  </a:schemeClr>
                </a:solidFill>
                <a:cs typeface="+mn-ea"/>
                <a:sym typeface="+mn-lt"/>
              </a:rPr>
              <a:t>病人</a:t>
            </a:r>
            <a:r>
              <a:rPr lang="zh-CN" altLang="en-US" sz="1400" spc="300" dirty="0">
                <a:solidFill>
                  <a:schemeClr val="tx1">
                    <a:lumMod val="65000"/>
                    <a:lumOff val="35000"/>
                  </a:schemeClr>
                </a:solidFill>
                <a:cs typeface="+mn-ea"/>
                <a:sym typeface="+mn-lt"/>
              </a:rPr>
              <a:t>界面</a:t>
            </a:r>
            <a:endParaRPr lang="zh-CN" altLang="en-US" sz="1400" spc="300" dirty="0">
              <a:solidFill>
                <a:schemeClr val="tx1">
                  <a:lumMod val="65000"/>
                  <a:lumOff val="35000"/>
                </a:schemeClr>
              </a:solidFill>
              <a:cs typeface="+mn-ea"/>
              <a:sym typeface="+mn-lt"/>
            </a:endParaRPr>
          </a:p>
        </p:txBody>
      </p:sp>
      <p:sp>
        <p:nvSpPr>
          <p:cNvPr id="137" name="Rectangle: Rounded Corners 5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8953484" y="4981094"/>
            <a:ext cx="843553" cy="214675"/>
          </a:xfrm>
          <a:prstGeom prst="roundRect">
            <a:avLst>
              <a:gd name="adj" fmla="val 50000"/>
            </a:avLst>
          </a:prstGeom>
          <a:gradFill>
            <a:gsLst>
              <a:gs pos="0">
                <a:schemeClr val="accent1"/>
              </a:gs>
              <a:gs pos="100000">
                <a:srgbClr val="BC45AC"/>
              </a:gs>
            </a:gsLst>
            <a:lin ang="2700000" scaled="0"/>
          </a:gradFill>
          <a:ln>
            <a:noFill/>
          </a:ln>
          <a:effectLst>
            <a:outerShdw blurRad="127000" dist="63500" dir="8100000" sx="95000" sy="95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0" dirty="0">
                <a:solidFill>
                  <a:schemeClr val="bg1"/>
                </a:solidFill>
                <a:cs typeface="+mn-ea"/>
                <a:sym typeface="+mn-lt"/>
              </a:rPr>
              <a:t>Get Start</a:t>
            </a:r>
            <a:endParaRPr lang="id-ID" sz="1000" dirty="0">
              <a:solidFill>
                <a:schemeClr val="bg1"/>
              </a:solidFill>
              <a:cs typeface="+mn-ea"/>
              <a:sym typeface="+mn-lt"/>
            </a:endParaRPr>
          </a:p>
        </p:txBody>
      </p:sp>
      <p:grpSp>
        <p:nvGrpSpPr>
          <p:cNvPr id="138" name="Group 5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8592159" y="3407707"/>
            <a:ext cx="1664397" cy="294005"/>
            <a:chOff x="9712047" y="5682478"/>
            <a:chExt cx="2864872" cy="506061"/>
          </a:xfrm>
        </p:grpSpPr>
        <p:sp>
          <p:nvSpPr>
            <p:cNvPr id="139" name="Freeform 45"/>
            <p:cNvSpPr>
              <a:spLocks noEditPoints="1"/>
            </p:cNvSpPr>
            <p:nvPr/>
          </p:nvSpPr>
          <p:spPr bwMode="auto">
            <a:xfrm>
              <a:off x="9712047" y="5755062"/>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sp>
          <p:nvSpPr>
            <p:cNvPr id="140" name="Rectangle 68"/>
            <p:cNvSpPr/>
            <p:nvPr/>
          </p:nvSpPr>
          <p:spPr>
            <a:xfrm>
              <a:off x="10004993" y="5682478"/>
              <a:ext cx="2571926" cy="506061"/>
            </a:xfrm>
            <a:prstGeom prst="rect">
              <a:avLst/>
            </a:prstGeom>
          </p:spPr>
          <p:txBody>
            <a:bodyPr wrap="square">
              <a:spAutoFit/>
            </a:bodyPr>
            <a:p>
              <a:pPr>
                <a:lnSpc>
                  <a:spcPct val="120000"/>
                </a:lnSpc>
              </a:pPr>
              <a:r>
                <a:rPr lang="zh-CN" altLang="id-ID" sz="1100" dirty="0">
                  <a:solidFill>
                    <a:schemeClr val="tx1">
                      <a:lumMod val="65000"/>
                      <a:lumOff val="35000"/>
                    </a:schemeClr>
                  </a:solidFill>
                  <a:cs typeface="+mn-ea"/>
                  <a:sym typeface="+mn-lt"/>
                </a:rPr>
                <a:t>个人信息</a:t>
              </a:r>
              <a:endParaRPr lang="zh-CN" altLang="id-ID" sz="1100" dirty="0">
                <a:solidFill>
                  <a:schemeClr val="tx1">
                    <a:lumMod val="65000"/>
                    <a:lumOff val="35000"/>
                  </a:schemeClr>
                </a:solidFill>
                <a:cs typeface="+mn-ea"/>
                <a:sym typeface="+mn-lt"/>
              </a:endParaRPr>
            </a:p>
          </p:txBody>
        </p:sp>
      </p:grpSp>
      <p:grpSp>
        <p:nvGrpSpPr>
          <p:cNvPr id="141" name="Group 58"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8592159" y="3776831"/>
            <a:ext cx="1765082" cy="294005"/>
            <a:chOff x="9712047" y="6393237"/>
            <a:chExt cx="3038178" cy="506061"/>
          </a:xfrm>
        </p:grpSpPr>
        <p:sp>
          <p:nvSpPr>
            <p:cNvPr id="142" name="Rectangle 65"/>
            <p:cNvSpPr/>
            <p:nvPr/>
          </p:nvSpPr>
          <p:spPr>
            <a:xfrm>
              <a:off x="10004991" y="6393237"/>
              <a:ext cx="2745234" cy="506061"/>
            </a:xfrm>
            <a:prstGeom prst="rect">
              <a:avLst/>
            </a:prstGeom>
          </p:spPr>
          <p:txBody>
            <a:bodyPr wrap="square">
              <a:spAutoFit/>
            </a:bodyPr>
            <a:p>
              <a:pPr>
                <a:lnSpc>
                  <a:spcPct val="120000"/>
                </a:lnSpc>
              </a:pPr>
              <a:r>
                <a:rPr lang="zh-CN" altLang="id-ID" sz="1100" dirty="0">
                  <a:solidFill>
                    <a:schemeClr val="tx1">
                      <a:lumMod val="65000"/>
                      <a:lumOff val="35000"/>
                    </a:schemeClr>
                  </a:solidFill>
                  <a:cs typeface="+mn-ea"/>
                  <a:sym typeface="+mn-lt"/>
                </a:rPr>
                <a:t>医生信息</a:t>
              </a:r>
              <a:endParaRPr lang="zh-CN" altLang="id-ID" sz="1100" dirty="0">
                <a:solidFill>
                  <a:schemeClr val="tx1">
                    <a:lumMod val="65000"/>
                    <a:lumOff val="35000"/>
                  </a:schemeClr>
                </a:solidFill>
                <a:cs typeface="+mn-ea"/>
                <a:sym typeface="+mn-lt"/>
              </a:endParaRPr>
            </a:p>
          </p:txBody>
        </p:sp>
        <p:sp>
          <p:nvSpPr>
            <p:cNvPr id="143"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grpSp>
        <p:nvGrpSpPr>
          <p:cNvPr id="144" name="Group 5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8592159" y="4145960"/>
            <a:ext cx="1566202" cy="294005"/>
            <a:chOff x="9712047" y="7103996"/>
            <a:chExt cx="2695853" cy="506061"/>
          </a:xfrm>
        </p:grpSpPr>
        <p:sp>
          <p:nvSpPr>
            <p:cNvPr id="145" name="Rectangle 63"/>
            <p:cNvSpPr/>
            <p:nvPr/>
          </p:nvSpPr>
          <p:spPr>
            <a:xfrm>
              <a:off x="10004993" y="7103996"/>
              <a:ext cx="2402907" cy="506061"/>
            </a:xfrm>
            <a:prstGeom prst="rect">
              <a:avLst/>
            </a:prstGeom>
          </p:spPr>
          <p:txBody>
            <a:bodyPr wrap="square">
              <a:spAutoFit/>
            </a:bodyPr>
            <a:p>
              <a:pPr>
                <a:lnSpc>
                  <a:spcPct val="120000"/>
                </a:lnSpc>
              </a:pPr>
              <a:r>
                <a:rPr lang="zh-CN" altLang="id-ID" sz="1100" dirty="0">
                  <a:solidFill>
                    <a:schemeClr val="tx1">
                      <a:lumMod val="65000"/>
                      <a:lumOff val="35000"/>
                    </a:schemeClr>
                  </a:solidFill>
                  <a:cs typeface="+mn-ea"/>
                  <a:sym typeface="+mn-lt"/>
                </a:rPr>
                <a:t>护士信息</a:t>
              </a:r>
              <a:endParaRPr lang="zh-CN" altLang="id-ID" sz="1100" dirty="0">
                <a:solidFill>
                  <a:schemeClr val="tx1">
                    <a:lumMod val="65000"/>
                    <a:lumOff val="35000"/>
                  </a:schemeClr>
                </a:solidFill>
                <a:cs typeface="+mn-ea"/>
                <a:sym typeface="+mn-lt"/>
              </a:endParaRPr>
            </a:p>
          </p:txBody>
        </p:sp>
        <p:sp>
          <p:nvSpPr>
            <p:cNvPr id="146" name="Freeform 45"/>
            <p:cNvSpPr>
              <a:spLocks noEditPoints="1"/>
            </p:cNvSpPr>
            <p:nvPr/>
          </p:nvSpPr>
          <p:spPr bwMode="auto">
            <a:xfrm>
              <a:off x="9712047" y="7176580"/>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grpSp>
        <p:nvGrpSpPr>
          <p:cNvPr id="147" name="Group 6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8592159" y="4515081"/>
            <a:ext cx="1765082" cy="294005"/>
            <a:chOff x="9712047" y="7814755"/>
            <a:chExt cx="3038178" cy="506061"/>
          </a:xfrm>
        </p:grpSpPr>
        <p:sp>
          <p:nvSpPr>
            <p:cNvPr id="148" name="Rectangle 61"/>
            <p:cNvSpPr/>
            <p:nvPr/>
          </p:nvSpPr>
          <p:spPr>
            <a:xfrm>
              <a:off x="10004993" y="7814755"/>
              <a:ext cx="2745232" cy="506061"/>
            </a:xfrm>
            <a:prstGeom prst="rect">
              <a:avLst/>
            </a:prstGeom>
          </p:spPr>
          <p:txBody>
            <a:bodyPr wrap="square">
              <a:spAutoFit/>
            </a:bodyPr>
            <a:p>
              <a:pPr>
                <a:lnSpc>
                  <a:spcPct val="120000"/>
                </a:lnSpc>
              </a:pPr>
              <a:r>
                <a:rPr lang="zh-CN" altLang="id-ID" sz="1100" dirty="0">
                  <a:solidFill>
                    <a:schemeClr val="tx1">
                      <a:lumMod val="65000"/>
                      <a:lumOff val="35000"/>
                    </a:schemeClr>
                  </a:solidFill>
                  <a:cs typeface="+mn-ea"/>
                  <a:sym typeface="+mn-lt"/>
                </a:rPr>
                <a:t>在线</a:t>
              </a:r>
              <a:r>
                <a:rPr lang="zh-CN" altLang="id-ID" sz="1100" dirty="0">
                  <a:solidFill>
                    <a:schemeClr val="tx1">
                      <a:lumMod val="65000"/>
                      <a:lumOff val="35000"/>
                    </a:schemeClr>
                  </a:solidFill>
                  <a:cs typeface="+mn-ea"/>
                  <a:sym typeface="+mn-lt"/>
                </a:rPr>
                <a:t>缴费</a:t>
              </a:r>
              <a:endParaRPr lang="zh-CN" altLang="id-ID" sz="1100" dirty="0">
                <a:solidFill>
                  <a:schemeClr val="tx1">
                    <a:lumMod val="65000"/>
                    <a:lumOff val="35000"/>
                  </a:schemeClr>
                </a:solidFill>
                <a:cs typeface="+mn-ea"/>
                <a:sym typeface="+mn-lt"/>
              </a:endParaRPr>
            </a:p>
          </p:txBody>
        </p:sp>
        <p:sp>
          <p:nvSpPr>
            <p:cNvPr id="149" name="Freeform 45"/>
            <p:cNvSpPr>
              <a:spLocks noEditPoints="1"/>
            </p:cNvSpPr>
            <p:nvPr/>
          </p:nvSpPr>
          <p:spPr bwMode="auto">
            <a:xfrm>
              <a:off x="9712047" y="7887339"/>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sp>
        <p:nvSpPr>
          <p:cNvPr id="150" name="Rectangle 1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6497417" y="2547008"/>
            <a:ext cx="1559025" cy="262890"/>
          </a:xfrm>
          <a:prstGeom prst="rect">
            <a:avLst/>
          </a:prstGeom>
        </p:spPr>
        <p:txBody>
          <a:bodyPr wrap="square">
            <a:spAutoFit/>
          </a:bodyPr>
          <a:p>
            <a:pPr algn="ctr">
              <a:lnSpc>
                <a:spcPct val="80000"/>
              </a:lnSpc>
            </a:pPr>
            <a:r>
              <a:rPr lang="zh-CN" altLang="en-US" sz="1400" spc="300" dirty="0">
                <a:solidFill>
                  <a:schemeClr val="tx1">
                    <a:lumMod val="65000"/>
                    <a:lumOff val="35000"/>
                  </a:schemeClr>
                </a:solidFill>
                <a:cs typeface="+mn-ea"/>
                <a:sym typeface="+mn-lt"/>
              </a:rPr>
              <a:t>医生</a:t>
            </a:r>
            <a:r>
              <a:rPr lang="zh-CN" altLang="en-US" sz="1400" spc="300" dirty="0">
                <a:solidFill>
                  <a:schemeClr val="tx1">
                    <a:lumMod val="65000"/>
                    <a:lumOff val="35000"/>
                  </a:schemeClr>
                </a:solidFill>
                <a:cs typeface="+mn-ea"/>
                <a:sym typeface="+mn-lt"/>
              </a:rPr>
              <a:t>界面</a:t>
            </a:r>
            <a:endParaRPr lang="zh-CN" altLang="en-US" sz="1400" spc="300" dirty="0">
              <a:solidFill>
                <a:schemeClr val="tx1">
                  <a:lumMod val="65000"/>
                  <a:lumOff val="35000"/>
                </a:schemeClr>
              </a:solidFill>
              <a:cs typeface="+mn-ea"/>
              <a:sym typeface="+mn-lt"/>
            </a:endParaRPr>
          </a:p>
        </p:txBody>
      </p:sp>
      <p:sp>
        <p:nvSpPr>
          <p:cNvPr id="151" name="Rectangle: Rounded Corners 1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6819926" y="5083878"/>
            <a:ext cx="914009" cy="232606"/>
          </a:xfrm>
          <a:prstGeom prst="roundRect">
            <a:avLst>
              <a:gd name="adj" fmla="val 50000"/>
            </a:avLst>
          </a:prstGeom>
          <a:gradFill>
            <a:gsLst>
              <a:gs pos="0">
                <a:schemeClr val="accent1"/>
              </a:gs>
              <a:gs pos="100000">
                <a:srgbClr val="BC45AC"/>
              </a:gs>
            </a:gsLst>
            <a:lin ang="2700000" scaled="0"/>
          </a:gradFill>
          <a:ln>
            <a:noFill/>
          </a:ln>
          <a:effectLst>
            <a:outerShdw blurRad="127000" dist="63500" dir="8100000" sx="95000" sy="95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0" dirty="0">
                <a:solidFill>
                  <a:schemeClr val="bg1"/>
                </a:solidFill>
                <a:cs typeface="+mn-ea"/>
                <a:sym typeface="+mn-lt"/>
              </a:rPr>
              <a:t>Get Start</a:t>
            </a:r>
            <a:endParaRPr lang="id-ID" sz="1000" dirty="0">
              <a:solidFill>
                <a:schemeClr val="bg1"/>
              </a:solidFill>
              <a:cs typeface="+mn-ea"/>
              <a:sym typeface="+mn-lt"/>
            </a:endParaRPr>
          </a:p>
        </p:txBody>
      </p:sp>
      <p:grpSp>
        <p:nvGrpSpPr>
          <p:cNvPr id="152" name="Group 1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6428422" y="3379077"/>
            <a:ext cx="1697017" cy="294005"/>
            <a:chOff x="9712047" y="5682478"/>
            <a:chExt cx="2695853" cy="467052"/>
          </a:xfrm>
        </p:grpSpPr>
        <p:sp>
          <p:nvSpPr>
            <p:cNvPr id="153" name="Freeform 45"/>
            <p:cNvSpPr>
              <a:spLocks noEditPoints="1"/>
            </p:cNvSpPr>
            <p:nvPr/>
          </p:nvSpPr>
          <p:spPr bwMode="auto">
            <a:xfrm>
              <a:off x="9712047" y="5755062"/>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sp>
          <p:nvSpPr>
            <p:cNvPr id="154" name="Rectangle 30"/>
            <p:cNvSpPr/>
            <p:nvPr/>
          </p:nvSpPr>
          <p:spPr>
            <a:xfrm>
              <a:off x="10004993" y="5682478"/>
              <a:ext cx="2402907" cy="467052"/>
            </a:xfrm>
            <a:prstGeom prst="rect">
              <a:avLst/>
            </a:prstGeom>
          </p:spPr>
          <p:txBody>
            <a:bodyPr wrap="square">
              <a:spAutoFit/>
            </a:bodyPr>
            <a:p>
              <a:pPr>
                <a:lnSpc>
                  <a:spcPct val="120000"/>
                </a:lnSpc>
              </a:pPr>
              <a:r>
                <a:rPr lang="zh-CN" altLang="id-ID" sz="1100" dirty="0">
                  <a:solidFill>
                    <a:schemeClr val="tx1">
                      <a:lumMod val="65000"/>
                      <a:lumOff val="35000"/>
                    </a:schemeClr>
                  </a:solidFill>
                  <a:cs typeface="+mn-ea"/>
                  <a:sym typeface="+mn-lt"/>
                </a:rPr>
                <a:t>医生信息</a:t>
              </a:r>
              <a:endParaRPr lang="zh-CN" altLang="id-ID" sz="1100" dirty="0">
                <a:solidFill>
                  <a:schemeClr val="tx1">
                    <a:lumMod val="65000"/>
                    <a:lumOff val="35000"/>
                  </a:schemeClr>
                </a:solidFill>
                <a:cs typeface="+mn-ea"/>
                <a:sym typeface="+mn-lt"/>
              </a:endParaRPr>
            </a:p>
          </p:txBody>
        </p:sp>
      </p:grpSp>
      <p:grpSp>
        <p:nvGrpSpPr>
          <p:cNvPr id="155" name="Group 2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6428422" y="3779031"/>
            <a:ext cx="1798943" cy="294005"/>
            <a:chOff x="9712047" y="6393237"/>
            <a:chExt cx="2857771" cy="467052"/>
          </a:xfrm>
        </p:grpSpPr>
        <p:sp>
          <p:nvSpPr>
            <p:cNvPr id="156" name="Rectangle 27"/>
            <p:cNvSpPr/>
            <p:nvPr/>
          </p:nvSpPr>
          <p:spPr>
            <a:xfrm>
              <a:off x="10004993" y="6393237"/>
              <a:ext cx="2564825" cy="467052"/>
            </a:xfrm>
            <a:prstGeom prst="rect">
              <a:avLst/>
            </a:prstGeom>
          </p:spPr>
          <p:txBody>
            <a:bodyPr wrap="square">
              <a:spAutoFit/>
            </a:bodyPr>
            <a:p>
              <a:pPr>
                <a:lnSpc>
                  <a:spcPct val="120000"/>
                </a:lnSpc>
              </a:pPr>
              <a:r>
                <a:rPr lang="zh-CN" altLang="en-US" sz="1100" b="1" dirty="0">
                  <a:solidFill>
                    <a:schemeClr val="tx1">
                      <a:lumMod val="65000"/>
                      <a:lumOff val="35000"/>
                    </a:schemeClr>
                  </a:solidFill>
                  <a:cs typeface="+mn-ea"/>
                  <a:sym typeface="+mn-lt"/>
                </a:rPr>
                <a:t>病人信息</a:t>
              </a:r>
              <a:endParaRPr lang="zh-CN" altLang="en-US" sz="1100" b="1" dirty="0">
                <a:solidFill>
                  <a:schemeClr val="tx1">
                    <a:lumMod val="65000"/>
                    <a:lumOff val="35000"/>
                  </a:schemeClr>
                </a:solidFill>
                <a:cs typeface="+mn-ea"/>
                <a:sym typeface="+mn-lt"/>
              </a:endParaRPr>
            </a:p>
          </p:txBody>
        </p:sp>
        <p:sp>
          <p:nvSpPr>
            <p:cNvPr id="157"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sp>
        <p:nvSpPr>
          <p:cNvPr id="164" name="Rectangle 34"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4262737" y="2401012"/>
            <a:ext cx="1660641" cy="288290"/>
          </a:xfrm>
          <a:prstGeom prst="rect">
            <a:avLst/>
          </a:prstGeom>
        </p:spPr>
        <p:txBody>
          <a:bodyPr wrap="square">
            <a:spAutoFit/>
          </a:bodyPr>
          <a:p>
            <a:pPr algn="ctr">
              <a:lnSpc>
                <a:spcPct val="80000"/>
              </a:lnSpc>
            </a:pPr>
            <a:r>
              <a:rPr lang="zh-CN" altLang="en-US" sz="1600" spc="300" dirty="0">
                <a:solidFill>
                  <a:schemeClr val="bg1"/>
                </a:solidFill>
                <a:cs typeface="+mn-ea"/>
                <a:sym typeface="+mn-lt"/>
              </a:rPr>
              <a:t>管理</a:t>
            </a:r>
            <a:r>
              <a:rPr lang="zh-CN" altLang="en-US" sz="1600" spc="300" dirty="0">
                <a:solidFill>
                  <a:schemeClr val="bg1"/>
                </a:solidFill>
                <a:cs typeface="+mn-ea"/>
                <a:sym typeface="+mn-lt"/>
              </a:rPr>
              <a:t>界面</a:t>
            </a:r>
            <a:endParaRPr lang="zh-CN" altLang="en-US" sz="1600" spc="300" dirty="0">
              <a:solidFill>
                <a:schemeClr val="bg1"/>
              </a:solidFill>
              <a:cs typeface="+mn-ea"/>
              <a:sym typeface="+mn-lt"/>
            </a:endParaRPr>
          </a:p>
        </p:txBody>
      </p:sp>
      <p:sp>
        <p:nvSpPr>
          <p:cNvPr id="165" name="Rectangle: Rounded Corners 36"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4532607" y="5170788"/>
            <a:ext cx="973583" cy="247766"/>
          </a:xfrm>
          <a:prstGeom prst="roundRect">
            <a:avLst>
              <a:gd name="adj" fmla="val 50000"/>
            </a:avLst>
          </a:prstGeom>
          <a:solidFill>
            <a:srgbClr val="F8F8F8"/>
          </a:solidFill>
          <a:ln>
            <a:noFill/>
          </a:ln>
          <a:effectLst>
            <a:outerShdw blurRad="127000" dist="63500" dir="8100000" sx="95000" sy="95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50" dirty="0">
                <a:gradFill>
                  <a:gsLst>
                    <a:gs pos="0">
                      <a:schemeClr val="accent1"/>
                    </a:gs>
                    <a:gs pos="100000">
                      <a:schemeClr val="accent2"/>
                    </a:gs>
                  </a:gsLst>
                  <a:lin ang="2700000" scaled="0"/>
                </a:gradFill>
                <a:cs typeface="+mn-ea"/>
                <a:sym typeface="+mn-lt"/>
              </a:rPr>
              <a:t>Get Start</a:t>
            </a:r>
            <a:endParaRPr lang="id-ID" sz="1050" dirty="0">
              <a:gradFill>
                <a:gsLst>
                  <a:gs pos="0">
                    <a:schemeClr val="accent1"/>
                  </a:gs>
                  <a:gs pos="100000">
                    <a:schemeClr val="accent2"/>
                  </a:gs>
                </a:gsLst>
                <a:lin ang="2700000" scaled="0"/>
              </a:gradFill>
              <a:cs typeface="+mn-ea"/>
              <a:sym typeface="+mn-lt"/>
            </a:endParaRPr>
          </a:p>
        </p:txBody>
      </p:sp>
      <p:grpSp>
        <p:nvGrpSpPr>
          <p:cNvPr id="166" name="Group 38"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4115585" y="3354869"/>
            <a:ext cx="1807627" cy="294005"/>
            <a:chOff x="9712047" y="5682478"/>
            <a:chExt cx="2695853" cy="438473"/>
          </a:xfrm>
        </p:grpSpPr>
        <p:sp>
          <p:nvSpPr>
            <p:cNvPr id="167" name="Freeform 45"/>
            <p:cNvSpPr>
              <a:spLocks noEditPoints="1"/>
            </p:cNvSpPr>
            <p:nvPr/>
          </p:nvSpPr>
          <p:spPr bwMode="auto">
            <a:xfrm>
              <a:off x="9712047" y="5755062"/>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100" dirty="0">
                <a:solidFill>
                  <a:schemeClr val="bg1"/>
                </a:solidFill>
                <a:cs typeface="+mn-ea"/>
                <a:sym typeface="+mn-lt"/>
              </a:endParaRPr>
            </a:p>
          </p:txBody>
        </p:sp>
        <p:sp>
          <p:nvSpPr>
            <p:cNvPr id="168" name="Rectangle 49"/>
            <p:cNvSpPr/>
            <p:nvPr/>
          </p:nvSpPr>
          <p:spPr>
            <a:xfrm>
              <a:off x="10004994" y="5682478"/>
              <a:ext cx="2402906" cy="438473"/>
            </a:xfrm>
            <a:prstGeom prst="rect">
              <a:avLst/>
            </a:prstGeom>
          </p:spPr>
          <p:txBody>
            <a:bodyPr wrap="square">
              <a:spAutoFit/>
            </a:bodyPr>
            <a:p>
              <a:pPr>
                <a:lnSpc>
                  <a:spcPct val="120000"/>
                </a:lnSpc>
              </a:pPr>
              <a:r>
                <a:rPr lang="zh-CN" altLang="en-US" sz="1100" b="1" dirty="0">
                  <a:solidFill>
                    <a:schemeClr val="bg1"/>
                  </a:solidFill>
                  <a:cs typeface="+mn-ea"/>
                  <a:sym typeface="+mn-lt"/>
                </a:rPr>
                <a:t>医生</a:t>
              </a:r>
              <a:r>
                <a:rPr lang="zh-CN" altLang="en-US" sz="1100" b="1" dirty="0">
                  <a:solidFill>
                    <a:schemeClr val="bg1"/>
                  </a:solidFill>
                  <a:cs typeface="+mn-ea"/>
                  <a:sym typeface="+mn-lt"/>
                </a:rPr>
                <a:t>增删改查</a:t>
              </a:r>
              <a:endParaRPr lang="zh-CN" altLang="en-US" sz="1100" b="1" dirty="0">
                <a:solidFill>
                  <a:schemeClr val="bg1"/>
                </a:solidFill>
                <a:cs typeface="+mn-ea"/>
                <a:sym typeface="+mn-lt"/>
              </a:endParaRPr>
            </a:p>
          </p:txBody>
        </p:sp>
      </p:grpSp>
      <p:grpSp>
        <p:nvGrpSpPr>
          <p:cNvPr id="169" name="Group 3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4115585" y="3780893"/>
            <a:ext cx="1807627" cy="294005"/>
            <a:chOff x="9712047" y="6393237"/>
            <a:chExt cx="2695853" cy="438473"/>
          </a:xfrm>
        </p:grpSpPr>
        <p:sp>
          <p:nvSpPr>
            <p:cNvPr id="170" name="Rectangle 46"/>
            <p:cNvSpPr/>
            <p:nvPr/>
          </p:nvSpPr>
          <p:spPr>
            <a:xfrm>
              <a:off x="10004994" y="6393237"/>
              <a:ext cx="2402906" cy="438473"/>
            </a:xfrm>
            <a:prstGeom prst="rect">
              <a:avLst/>
            </a:prstGeom>
          </p:spPr>
          <p:txBody>
            <a:bodyPr wrap="square">
              <a:spAutoFit/>
            </a:bodyPr>
            <a:p>
              <a:pPr>
                <a:lnSpc>
                  <a:spcPct val="120000"/>
                </a:lnSpc>
              </a:pPr>
              <a:r>
                <a:rPr lang="zh-CN" altLang="en-US" sz="1100" b="1" dirty="0">
                  <a:solidFill>
                    <a:schemeClr val="bg1"/>
                  </a:solidFill>
                  <a:cs typeface="+mn-ea"/>
                  <a:sym typeface="+mn-lt"/>
                </a:rPr>
                <a:t>病人增删改查</a:t>
              </a:r>
              <a:endParaRPr lang="en-US" sz="1100" b="1" dirty="0">
                <a:solidFill>
                  <a:schemeClr val="bg1"/>
                </a:solidFill>
                <a:cs typeface="+mn-ea"/>
                <a:sym typeface="+mn-lt"/>
              </a:endParaRPr>
            </a:p>
          </p:txBody>
        </p:sp>
        <p:sp>
          <p:nvSpPr>
            <p:cNvPr id="171"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100" dirty="0">
                <a:solidFill>
                  <a:schemeClr val="bg1"/>
                </a:solidFill>
                <a:cs typeface="+mn-ea"/>
                <a:sym typeface="+mn-lt"/>
              </a:endParaRPr>
            </a:p>
          </p:txBody>
        </p:sp>
      </p:grpSp>
      <p:grpSp>
        <p:nvGrpSpPr>
          <p:cNvPr id="172" name="Group 4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4115585" y="4206917"/>
            <a:ext cx="1807627" cy="294005"/>
            <a:chOff x="9712047" y="7103996"/>
            <a:chExt cx="2695853" cy="438473"/>
          </a:xfrm>
        </p:grpSpPr>
        <p:sp>
          <p:nvSpPr>
            <p:cNvPr id="173" name="Rectangle 44"/>
            <p:cNvSpPr/>
            <p:nvPr/>
          </p:nvSpPr>
          <p:spPr>
            <a:xfrm>
              <a:off x="10004994" y="7103996"/>
              <a:ext cx="2402906" cy="438473"/>
            </a:xfrm>
            <a:prstGeom prst="rect">
              <a:avLst/>
            </a:prstGeom>
          </p:spPr>
          <p:txBody>
            <a:bodyPr wrap="square">
              <a:spAutoFit/>
            </a:bodyPr>
            <a:p>
              <a:pPr>
                <a:lnSpc>
                  <a:spcPct val="120000"/>
                </a:lnSpc>
              </a:pPr>
              <a:r>
                <a:rPr lang="zh-CN" altLang="id-ID" sz="1100" dirty="0">
                  <a:solidFill>
                    <a:schemeClr val="bg1"/>
                  </a:solidFill>
                  <a:cs typeface="+mn-ea"/>
                  <a:sym typeface="+mn-lt"/>
                </a:rPr>
                <a:t>病房</a:t>
              </a:r>
              <a:r>
                <a:rPr lang="zh-CN" altLang="id-ID" sz="1100" dirty="0">
                  <a:solidFill>
                    <a:schemeClr val="bg1"/>
                  </a:solidFill>
                  <a:cs typeface="+mn-ea"/>
                  <a:sym typeface="+mn-lt"/>
                </a:rPr>
                <a:t>增删改查</a:t>
              </a:r>
              <a:endParaRPr lang="zh-CN" altLang="id-ID" sz="1100" dirty="0">
                <a:solidFill>
                  <a:schemeClr val="bg1"/>
                </a:solidFill>
                <a:cs typeface="+mn-ea"/>
                <a:sym typeface="+mn-lt"/>
              </a:endParaRPr>
            </a:p>
          </p:txBody>
        </p:sp>
        <p:sp>
          <p:nvSpPr>
            <p:cNvPr id="174" name="Freeform 45"/>
            <p:cNvSpPr>
              <a:spLocks noEditPoints="1"/>
            </p:cNvSpPr>
            <p:nvPr/>
          </p:nvSpPr>
          <p:spPr bwMode="auto">
            <a:xfrm>
              <a:off x="9712047" y="7176580"/>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100" dirty="0">
                <a:solidFill>
                  <a:schemeClr val="bg1"/>
                </a:solidFill>
                <a:cs typeface="+mn-ea"/>
                <a:sym typeface="+mn-lt"/>
              </a:endParaRPr>
            </a:p>
          </p:txBody>
        </p:sp>
      </p:grpSp>
      <p:grpSp>
        <p:nvGrpSpPr>
          <p:cNvPr id="175" name="Group 41"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4115585" y="4632940"/>
            <a:ext cx="1807627" cy="294005"/>
            <a:chOff x="9712047" y="7814755"/>
            <a:chExt cx="2695853" cy="438473"/>
          </a:xfrm>
        </p:grpSpPr>
        <p:sp>
          <p:nvSpPr>
            <p:cNvPr id="176" name="Rectangle 42"/>
            <p:cNvSpPr/>
            <p:nvPr/>
          </p:nvSpPr>
          <p:spPr>
            <a:xfrm>
              <a:off x="10004994" y="7814755"/>
              <a:ext cx="2402906" cy="438473"/>
            </a:xfrm>
            <a:prstGeom prst="rect">
              <a:avLst/>
            </a:prstGeom>
          </p:spPr>
          <p:txBody>
            <a:bodyPr wrap="square">
              <a:spAutoFit/>
            </a:bodyPr>
            <a:p>
              <a:pPr>
                <a:lnSpc>
                  <a:spcPct val="120000"/>
                </a:lnSpc>
              </a:pPr>
              <a:r>
                <a:rPr lang="zh-CN" altLang="id-ID" sz="1100" dirty="0">
                  <a:solidFill>
                    <a:schemeClr val="bg1"/>
                  </a:solidFill>
                  <a:cs typeface="+mn-ea"/>
                  <a:sym typeface="+mn-lt"/>
                </a:rPr>
                <a:t>护士</a:t>
              </a:r>
              <a:r>
                <a:rPr lang="zh-CN" altLang="id-ID" sz="1100" dirty="0">
                  <a:solidFill>
                    <a:schemeClr val="bg1"/>
                  </a:solidFill>
                  <a:cs typeface="+mn-ea"/>
                  <a:sym typeface="+mn-lt"/>
                </a:rPr>
                <a:t>增删改查</a:t>
              </a:r>
              <a:endParaRPr lang="zh-CN" altLang="id-ID" sz="1100" dirty="0">
                <a:solidFill>
                  <a:schemeClr val="bg1"/>
                </a:solidFill>
                <a:cs typeface="+mn-ea"/>
                <a:sym typeface="+mn-lt"/>
              </a:endParaRPr>
            </a:p>
          </p:txBody>
        </p:sp>
        <p:sp>
          <p:nvSpPr>
            <p:cNvPr id="177" name="Freeform 45"/>
            <p:cNvSpPr>
              <a:spLocks noEditPoints="1"/>
            </p:cNvSpPr>
            <p:nvPr/>
          </p:nvSpPr>
          <p:spPr bwMode="auto">
            <a:xfrm>
              <a:off x="9712047" y="7887339"/>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100" dirty="0">
                <a:solidFill>
                  <a:schemeClr val="bg1"/>
                </a:solidFill>
                <a:cs typeface="+mn-ea"/>
                <a:sym typeface="+mn-lt"/>
              </a:endParaRPr>
            </a:p>
          </p:txBody>
        </p:sp>
      </p:grpSp>
      <p:sp>
        <p:nvSpPr>
          <p:cNvPr id="178" name="Rectangle: Rounded Corners 3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10256520" y="2119630"/>
            <a:ext cx="1892300" cy="3196590"/>
          </a:xfrm>
          <a:prstGeom prst="roundRect">
            <a:avLst>
              <a:gd name="adj" fmla="val 1601"/>
            </a:avLst>
          </a:prstGeom>
          <a:gradFill>
            <a:gsLst>
              <a:gs pos="0">
                <a:schemeClr val="accent1"/>
              </a:gs>
              <a:gs pos="100000">
                <a:srgbClr val="BC45AC"/>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100">
              <a:solidFill>
                <a:schemeClr val="bg1"/>
              </a:solidFill>
              <a:cs typeface="+mn-ea"/>
              <a:sym typeface="+mn-lt"/>
            </a:endParaRPr>
          </a:p>
        </p:txBody>
      </p:sp>
      <p:sp>
        <p:nvSpPr>
          <p:cNvPr id="189" name="Rectangle 53"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10483366" y="2824529"/>
            <a:ext cx="1438848" cy="262890"/>
          </a:xfrm>
          <a:prstGeom prst="rect">
            <a:avLst/>
          </a:prstGeom>
        </p:spPr>
        <p:txBody>
          <a:bodyPr wrap="square">
            <a:spAutoFit/>
          </a:bodyPr>
          <a:p>
            <a:pPr algn="ctr">
              <a:lnSpc>
                <a:spcPct val="80000"/>
              </a:lnSpc>
            </a:pPr>
            <a:r>
              <a:rPr lang="zh-CN" altLang="en-US" sz="1400" spc="300" dirty="0">
                <a:solidFill>
                  <a:schemeClr val="bg1"/>
                </a:solidFill>
                <a:cs typeface="+mn-ea"/>
                <a:sym typeface="+mn-lt"/>
              </a:rPr>
              <a:t>住院</a:t>
            </a:r>
            <a:r>
              <a:rPr lang="zh-CN" altLang="en-US" sz="1400" spc="300" dirty="0">
                <a:solidFill>
                  <a:schemeClr val="bg1"/>
                </a:solidFill>
                <a:cs typeface="+mn-ea"/>
                <a:sym typeface="+mn-lt"/>
              </a:rPr>
              <a:t>部界面</a:t>
            </a:r>
            <a:endParaRPr lang="zh-CN" altLang="en-US" sz="1400" spc="300" dirty="0">
              <a:solidFill>
                <a:schemeClr val="bg1"/>
              </a:solidFill>
              <a:cs typeface="+mn-ea"/>
              <a:sym typeface="+mn-lt"/>
            </a:endParaRPr>
          </a:p>
        </p:txBody>
      </p:sp>
      <p:sp>
        <p:nvSpPr>
          <p:cNvPr id="190" name="Rectangle: Rounded Corners 5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10787999" y="4995699"/>
            <a:ext cx="843553" cy="214675"/>
          </a:xfrm>
          <a:prstGeom prst="roundRect">
            <a:avLst>
              <a:gd name="adj" fmla="val 50000"/>
            </a:avLst>
          </a:prstGeom>
          <a:gradFill>
            <a:gsLst>
              <a:gs pos="0">
                <a:schemeClr val="accent1"/>
              </a:gs>
              <a:gs pos="100000">
                <a:srgbClr val="BC45AC"/>
              </a:gs>
            </a:gsLst>
            <a:lin ang="2700000" scaled="0"/>
          </a:gradFill>
          <a:ln>
            <a:noFill/>
          </a:ln>
          <a:effectLst>
            <a:outerShdw blurRad="127000" dist="63500" dir="8100000" sx="95000" sy="95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0" dirty="0">
                <a:solidFill>
                  <a:schemeClr val="bg1"/>
                </a:solidFill>
                <a:cs typeface="+mn-ea"/>
                <a:sym typeface="+mn-lt"/>
              </a:rPr>
              <a:t>Get Start</a:t>
            </a:r>
            <a:endParaRPr lang="id-ID" sz="1000" dirty="0">
              <a:solidFill>
                <a:schemeClr val="bg1"/>
              </a:solidFill>
              <a:cs typeface="+mn-ea"/>
              <a:sym typeface="+mn-lt"/>
            </a:endParaRPr>
          </a:p>
        </p:txBody>
      </p:sp>
      <p:grpSp>
        <p:nvGrpSpPr>
          <p:cNvPr id="191" name="Group 57"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10426674" y="3422312"/>
            <a:ext cx="1664397" cy="294005"/>
            <a:chOff x="9712047" y="5682478"/>
            <a:chExt cx="2864872" cy="506061"/>
          </a:xfrm>
        </p:grpSpPr>
        <p:sp>
          <p:nvSpPr>
            <p:cNvPr id="192" name="Freeform 45"/>
            <p:cNvSpPr>
              <a:spLocks noEditPoints="1"/>
            </p:cNvSpPr>
            <p:nvPr/>
          </p:nvSpPr>
          <p:spPr bwMode="auto">
            <a:xfrm>
              <a:off x="9712047" y="5755062"/>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sp>
          <p:nvSpPr>
            <p:cNvPr id="193" name="Rectangle 68"/>
            <p:cNvSpPr/>
            <p:nvPr/>
          </p:nvSpPr>
          <p:spPr>
            <a:xfrm>
              <a:off x="10004993" y="5682478"/>
              <a:ext cx="2571926" cy="506061"/>
            </a:xfrm>
            <a:prstGeom prst="rect">
              <a:avLst/>
            </a:prstGeom>
          </p:spPr>
          <p:txBody>
            <a:bodyPr wrap="square">
              <a:spAutoFit/>
            </a:bodyPr>
            <a:p>
              <a:pPr>
                <a:lnSpc>
                  <a:spcPct val="120000"/>
                </a:lnSpc>
              </a:pPr>
              <a:r>
                <a:rPr lang="zh-CN" altLang="id-ID" sz="1100" dirty="0">
                  <a:solidFill>
                    <a:schemeClr val="bg1"/>
                  </a:solidFill>
                  <a:cs typeface="+mn-ea"/>
                  <a:sym typeface="+mn-lt"/>
                </a:rPr>
                <a:t>患者信息</a:t>
              </a:r>
              <a:endParaRPr lang="zh-CN" altLang="id-ID" sz="1100" dirty="0">
                <a:solidFill>
                  <a:schemeClr val="bg1"/>
                </a:solidFill>
                <a:cs typeface="+mn-ea"/>
                <a:sym typeface="+mn-lt"/>
              </a:endParaRPr>
            </a:p>
          </p:txBody>
        </p:sp>
      </p:grpSp>
      <p:grpSp>
        <p:nvGrpSpPr>
          <p:cNvPr id="194" name="Group 58"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10426674" y="3791436"/>
            <a:ext cx="1765082" cy="294005"/>
            <a:chOff x="9712047" y="6393237"/>
            <a:chExt cx="3038178" cy="506061"/>
          </a:xfrm>
        </p:grpSpPr>
        <p:sp>
          <p:nvSpPr>
            <p:cNvPr id="195" name="Rectangle 65"/>
            <p:cNvSpPr/>
            <p:nvPr/>
          </p:nvSpPr>
          <p:spPr>
            <a:xfrm>
              <a:off x="10004991" y="6393237"/>
              <a:ext cx="2745234" cy="506061"/>
            </a:xfrm>
            <a:prstGeom prst="rect">
              <a:avLst/>
            </a:prstGeom>
          </p:spPr>
          <p:txBody>
            <a:bodyPr wrap="square">
              <a:spAutoFit/>
            </a:bodyPr>
            <a:p>
              <a:pPr>
                <a:lnSpc>
                  <a:spcPct val="120000"/>
                </a:lnSpc>
              </a:pPr>
              <a:r>
                <a:rPr lang="zh-CN" altLang="id-ID" sz="1100" dirty="0">
                  <a:solidFill>
                    <a:schemeClr val="bg1"/>
                  </a:solidFill>
                  <a:cs typeface="+mn-ea"/>
                  <a:sym typeface="+mn-lt"/>
                </a:rPr>
                <a:t>病</a:t>
              </a:r>
              <a:r>
                <a:rPr lang="zh-CN" altLang="id-ID" sz="1100" dirty="0">
                  <a:solidFill>
                    <a:schemeClr val="bg1"/>
                  </a:solidFill>
                  <a:cs typeface="+mn-ea"/>
                  <a:sym typeface="+mn-lt"/>
                </a:rPr>
                <a:t>床信息</a:t>
              </a:r>
              <a:endParaRPr lang="zh-CN" altLang="id-ID" sz="1100" dirty="0">
                <a:solidFill>
                  <a:schemeClr val="bg1"/>
                </a:solidFill>
                <a:cs typeface="+mn-ea"/>
                <a:sym typeface="+mn-lt"/>
              </a:endParaRPr>
            </a:p>
          </p:txBody>
        </p:sp>
        <p:sp>
          <p:nvSpPr>
            <p:cNvPr id="196"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grpSp>
        <p:nvGrpSpPr>
          <p:cNvPr id="197" name="Group 59"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10426674" y="4160565"/>
            <a:ext cx="1566202" cy="294005"/>
            <a:chOff x="9712047" y="7103996"/>
            <a:chExt cx="2695853" cy="506061"/>
          </a:xfrm>
        </p:grpSpPr>
        <p:sp>
          <p:nvSpPr>
            <p:cNvPr id="198" name="Rectangle 63"/>
            <p:cNvSpPr/>
            <p:nvPr/>
          </p:nvSpPr>
          <p:spPr>
            <a:xfrm>
              <a:off x="10004993" y="7103996"/>
              <a:ext cx="2402907" cy="506061"/>
            </a:xfrm>
            <a:prstGeom prst="rect">
              <a:avLst/>
            </a:prstGeom>
          </p:spPr>
          <p:txBody>
            <a:bodyPr wrap="square">
              <a:spAutoFit/>
            </a:bodyPr>
            <a:p>
              <a:pPr>
                <a:lnSpc>
                  <a:spcPct val="120000"/>
                </a:lnSpc>
              </a:pPr>
              <a:r>
                <a:rPr lang="zh-CN" altLang="id-ID" sz="1100" dirty="0">
                  <a:solidFill>
                    <a:schemeClr val="bg1"/>
                  </a:solidFill>
                  <a:cs typeface="+mn-ea"/>
                  <a:sym typeface="+mn-lt"/>
                </a:rPr>
                <a:t>病人</a:t>
              </a:r>
              <a:r>
                <a:rPr lang="zh-CN" altLang="id-ID" sz="1100" dirty="0">
                  <a:solidFill>
                    <a:schemeClr val="bg1"/>
                  </a:solidFill>
                  <a:cs typeface="+mn-ea"/>
                  <a:sym typeface="+mn-lt"/>
                </a:rPr>
                <a:t>出院</a:t>
              </a:r>
              <a:endParaRPr lang="zh-CN" altLang="id-ID" sz="1100" dirty="0">
                <a:solidFill>
                  <a:schemeClr val="bg1"/>
                </a:solidFill>
                <a:cs typeface="+mn-ea"/>
                <a:sym typeface="+mn-lt"/>
              </a:endParaRPr>
            </a:p>
          </p:txBody>
        </p:sp>
        <p:sp>
          <p:nvSpPr>
            <p:cNvPr id="199" name="Freeform 45"/>
            <p:cNvSpPr>
              <a:spLocks noEditPoints="1"/>
            </p:cNvSpPr>
            <p:nvPr/>
          </p:nvSpPr>
          <p:spPr bwMode="auto">
            <a:xfrm>
              <a:off x="9712047" y="7176580"/>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grpSp>
        <p:nvGrpSpPr>
          <p:cNvPr id="200" name="Group 6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10426674" y="4529686"/>
            <a:ext cx="1765082" cy="294005"/>
            <a:chOff x="9712047" y="7814755"/>
            <a:chExt cx="3038178" cy="506061"/>
          </a:xfrm>
        </p:grpSpPr>
        <p:sp>
          <p:nvSpPr>
            <p:cNvPr id="201" name="Rectangle 61"/>
            <p:cNvSpPr/>
            <p:nvPr/>
          </p:nvSpPr>
          <p:spPr>
            <a:xfrm>
              <a:off x="10004993" y="7814755"/>
              <a:ext cx="2745232" cy="506061"/>
            </a:xfrm>
            <a:prstGeom prst="rect">
              <a:avLst/>
            </a:prstGeom>
          </p:spPr>
          <p:txBody>
            <a:bodyPr wrap="square">
              <a:spAutoFit/>
            </a:bodyPr>
            <a:p>
              <a:pPr>
                <a:lnSpc>
                  <a:spcPct val="120000"/>
                </a:lnSpc>
              </a:pPr>
              <a:r>
                <a:rPr lang="zh-CN" altLang="id-ID" sz="1100" dirty="0">
                  <a:solidFill>
                    <a:schemeClr val="bg1"/>
                  </a:solidFill>
                  <a:cs typeface="+mn-ea"/>
                  <a:sym typeface="+mn-lt"/>
                </a:rPr>
                <a:t>病人</a:t>
              </a:r>
              <a:r>
                <a:rPr lang="zh-CN" altLang="id-ID" sz="1100" dirty="0">
                  <a:solidFill>
                    <a:schemeClr val="bg1"/>
                  </a:solidFill>
                  <a:cs typeface="+mn-ea"/>
                  <a:sym typeface="+mn-lt"/>
                </a:rPr>
                <a:t>住院</a:t>
              </a:r>
              <a:endParaRPr lang="zh-CN" altLang="id-ID" sz="1100" dirty="0">
                <a:solidFill>
                  <a:schemeClr val="bg1"/>
                </a:solidFill>
                <a:cs typeface="+mn-ea"/>
                <a:sym typeface="+mn-lt"/>
              </a:endParaRPr>
            </a:p>
          </p:txBody>
        </p:sp>
        <p:sp>
          <p:nvSpPr>
            <p:cNvPr id="202" name="Freeform 45"/>
            <p:cNvSpPr>
              <a:spLocks noEditPoints="1"/>
            </p:cNvSpPr>
            <p:nvPr/>
          </p:nvSpPr>
          <p:spPr bwMode="auto">
            <a:xfrm>
              <a:off x="9712047" y="7887339"/>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grpSp>
        <p:nvGrpSpPr>
          <p:cNvPr id="8" name="Group 2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6428422" y="4184796"/>
            <a:ext cx="1798943" cy="294005"/>
            <a:chOff x="9712047" y="6393237"/>
            <a:chExt cx="2857771" cy="467052"/>
          </a:xfrm>
        </p:grpSpPr>
        <p:sp>
          <p:nvSpPr>
            <p:cNvPr id="9" name="Rectangle 27"/>
            <p:cNvSpPr/>
            <p:nvPr/>
          </p:nvSpPr>
          <p:spPr>
            <a:xfrm>
              <a:off x="10004993" y="6393237"/>
              <a:ext cx="2564825" cy="467052"/>
            </a:xfrm>
            <a:prstGeom prst="rect">
              <a:avLst/>
            </a:prstGeom>
          </p:spPr>
          <p:txBody>
            <a:bodyPr wrap="square">
              <a:spAutoFit/>
            </a:bodyPr>
            <a:p>
              <a:pPr>
                <a:lnSpc>
                  <a:spcPct val="120000"/>
                </a:lnSpc>
              </a:pPr>
              <a:r>
                <a:rPr lang="zh-CN" altLang="en-US" sz="1100" b="1" dirty="0">
                  <a:solidFill>
                    <a:schemeClr val="tx1">
                      <a:lumMod val="65000"/>
                      <a:lumOff val="35000"/>
                    </a:schemeClr>
                  </a:solidFill>
                  <a:cs typeface="+mn-ea"/>
                  <a:sym typeface="+mn-lt"/>
                </a:rPr>
                <a:t>方案</a:t>
              </a:r>
              <a:r>
                <a:rPr lang="zh-CN" altLang="en-US" sz="1100" b="1" dirty="0">
                  <a:solidFill>
                    <a:schemeClr val="tx1">
                      <a:lumMod val="65000"/>
                      <a:lumOff val="35000"/>
                    </a:schemeClr>
                  </a:solidFill>
                  <a:cs typeface="+mn-ea"/>
                  <a:sym typeface="+mn-lt"/>
                </a:rPr>
                <a:t>更改</a:t>
              </a:r>
              <a:endParaRPr lang="zh-CN" altLang="en-US" sz="1100" b="1" dirty="0">
                <a:solidFill>
                  <a:schemeClr val="tx1">
                    <a:lumMod val="65000"/>
                    <a:lumOff val="35000"/>
                  </a:schemeClr>
                </a:solidFill>
                <a:cs typeface="+mn-ea"/>
                <a:sym typeface="+mn-lt"/>
              </a:endParaRPr>
            </a:p>
          </p:txBody>
        </p:sp>
        <p:sp>
          <p:nvSpPr>
            <p:cNvPr id="10"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grpSp>
        <p:nvGrpSpPr>
          <p:cNvPr id="11" name="Group 2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GrpSpPr/>
          <p:nvPr/>
        </p:nvGrpSpPr>
        <p:grpSpPr>
          <a:xfrm>
            <a:off x="6430962" y="4633106"/>
            <a:ext cx="1798943" cy="294005"/>
            <a:chOff x="9712047" y="6393237"/>
            <a:chExt cx="2857771" cy="467052"/>
          </a:xfrm>
        </p:grpSpPr>
        <p:sp>
          <p:nvSpPr>
            <p:cNvPr id="12" name="Rectangle 27"/>
            <p:cNvSpPr/>
            <p:nvPr/>
          </p:nvSpPr>
          <p:spPr>
            <a:xfrm>
              <a:off x="10004993" y="6393237"/>
              <a:ext cx="2564825" cy="467052"/>
            </a:xfrm>
            <a:prstGeom prst="rect">
              <a:avLst/>
            </a:prstGeom>
          </p:spPr>
          <p:txBody>
            <a:bodyPr wrap="square">
              <a:spAutoFit/>
            </a:bodyPr>
            <a:p>
              <a:pPr>
                <a:lnSpc>
                  <a:spcPct val="120000"/>
                </a:lnSpc>
              </a:pPr>
              <a:r>
                <a:rPr lang="zh-CN" altLang="en-US" sz="1100" b="1" dirty="0">
                  <a:solidFill>
                    <a:schemeClr val="tx1">
                      <a:lumMod val="65000"/>
                      <a:lumOff val="35000"/>
                    </a:schemeClr>
                  </a:solidFill>
                  <a:cs typeface="+mn-ea"/>
                  <a:sym typeface="+mn-lt"/>
                </a:rPr>
                <a:t>诊断结束</a:t>
              </a:r>
              <a:endParaRPr lang="zh-CN" altLang="en-US" sz="1100" b="1" dirty="0">
                <a:solidFill>
                  <a:schemeClr val="tx1">
                    <a:lumMod val="65000"/>
                    <a:lumOff val="35000"/>
                  </a:schemeClr>
                </a:solidFill>
                <a:cs typeface="+mn-ea"/>
                <a:sym typeface="+mn-lt"/>
              </a:endParaRPr>
            </a:p>
          </p:txBody>
        </p:sp>
        <p:sp>
          <p:nvSpPr>
            <p:cNvPr id="13" name="Freeform 45"/>
            <p:cNvSpPr>
              <a:spLocks noEditPoints="1"/>
            </p:cNvSpPr>
            <p:nvPr/>
          </p:nvSpPr>
          <p:spPr bwMode="auto">
            <a:xfrm>
              <a:off x="9712047" y="6465821"/>
              <a:ext cx="248722" cy="248722"/>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a:noFill/>
            </a:ln>
          </p:spPr>
          <p:txBody>
            <a:bodyPr/>
            <a:p>
              <a:endParaRPr lang="en-US" sz="1050" dirty="0">
                <a:solidFill>
                  <a:schemeClr val="tx1">
                    <a:lumMod val="65000"/>
                    <a:lumOff val="35000"/>
                  </a:schemeClr>
                </a:solidFill>
                <a:cs typeface="+mn-ea"/>
                <a:sym typeface="+mn-lt"/>
              </a:endParaRPr>
            </a:p>
          </p:txBody>
        </p: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2" presetClass="entr" presetSubtype="4" decel="10000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750" fill="hold"/>
                                        <p:tgtEl>
                                          <p:spTgt spid="32"/>
                                        </p:tgtEl>
                                        <p:attrNameLst>
                                          <p:attrName>ppt_x</p:attrName>
                                        </p:attrNameLst>
                                      </p:cBhvr>
                                      <p:tavLst>
                                        <p:tav tm="0">
                                          <p:val>
                                            <p:strVal val="#ppt_x"/>
                                          </p:val>
                                        </p:tav>
                                        <p:tav tm="100000">
                                          <p:val>
                                            <p:strVal val="#ppt_x"/>
                                          </p:val>
                                        </p:tav>
                                      </p:tavLst>
                                    </p:anim>
                                    <p:anim calcmode="lin" valueType="num">
                                      <p:cBhvr additive="base">
                                        <p:cTn id="18" dur="75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750" fill="hold"/>
                                        <p:tgtEl>
                                          <p:spTgt spid="34"/>
                                        </p:tgtEl>
                                        <p:attrNameLst>
                                          <p:attrName>ppt_x</p:attrName>
                                        </p:attrNameLst>
                                      </p:cBhvr>
                                      <p:tavLst>
                                        <p:tav tm="0">
                                          <p:val>
                                            <p:strVal val="#ppt_x"/>
                                          </p:val>
                                        </p:tav>
                                        <p:tav tm="100000">
                                          <p:val>
                                            <p:strVal val="#ppt_x"/>
                                          </p:val>
                                        </p:tav>
                                      </p:tavLst>
                                    </p:anim>
                                    <p:anim calcmode="lin" valueType="num">
                                      <p:cBhvr additive="base">
                                        <p:cTn id="22" dur="750" fill="hold"/>
                                        <p:tgtEl>
                                          <p:spTgt spid="34"/>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750" fill="hold"/>
                                        <p:tgtEl>
                                          <p:spTgt spid="35"/>
                                        </p:tgtEl>
                                        <p:attrNameLst>
                                          <p:attrName>ppt_x</p:attrName>
                                        </p:attrNameLst>
                                      </p:cBhvr>
                                      <p:tavLst>
                                        <p:tav tm="0">
                                          <p:val>
                                            <p:strVal val="#ppt_x"/>
                                          </p:val>
                                        </p:tav>
                                        <p:tav tm="100000">
                                          <p:val>
                                            <p:strVal val="#ppt_x"/>
                                          </p:val>
                                        </p:tav>
                                      </p:tavLst>
                                    </p:anim>
                                    <p:anim calcmode="lin" valueType="num">
                                      <p:cBhvr additive="base">
                                        <p:cTn id="26" dur="750" fill="hold"/>
                                        <p:tgtEl>
                                          <p:spTgt spid="35"/>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750" fill="hold"/>
                                        <p:tgtEl>
                                          <p:spTgt spid="38"/>
                                        </p:tgtEl>
                                        <p:attrNameLst>
                                          <p:attrName>ppt_x</p:attrName>
                                        </p:attrNameLst>
                                      </p:cBhvr>
                                      <p:tavLst>
                                        <p:tav tm="0">
                                          <p:val>
                                            <p:strVal val="#ppt_x"/>
                                          </p:val>
                                        </p:tav>
                                        <p:tav tm="100000">
                                          <p:val>
                                            <p:strVal val="#ppt_x"/>
                                          </p:val>
                                        </p:tav>
                                      </p:tavLst>
                                    </p:anim>
                                    <p:anim calcmode="lin" valueType="num">
                                      <p:cBhvr additive="base">
                                        <p:cTn id="30" dur="750" fill="hold"/>
                                        <p:tgtEl>
                                          <p:spTgt spid="38"/>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750" fill="hold"/>
                                        <p:tgtEl>
                                          <p:spTgt spid="42"/>
                                        </p:tgtEl>
                                        <p:attrNameLst>
                                          <p:attrName>ppt_x</p:attrName>
                                        </p:attrNameLst>
                                      </p:cBhvr>
                                      <p:tavLst>
                                        <p:tav tm="0">
                                          <p:val>
                                            <p:strVal val="#ppt_x"/>
                                          </p:val>
                                        </p:tav>
                                        <p:tav tm="100000">
                                          <p:val>
                                            <p:strVal val="#ppt_x"/>
                                          </p:val>
                                        </p:tav>
                                      </p:tavLst>
                                    </p:anim>
                                    <p:anim calcmode="lin" valueType="num">
                                      <p:cBhvr additive="base">
                                        <p:cTn id="34" dur="750" fill="hold"/>
                                        <p:tgtEl>
                                          <p:spTgt spid="42"/>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750" fill="hold"/>
                                        <p:tgtEl>
                                          <p:spTgt spid="45"/>
                                        </p:tgtEl>
                                        <p:attrNameLst>
                                          <p:attrName>ppt_x</p:attrName>
                                        </p:attrNameLst>
                                      </p:cBhvr>
                                      <p:tavLst>
                                        <p:tav tm="0">
                                          <p:val>
                                            <p:strVal val="#ppt_x"/>
                                          </p:val>
                                        </p:tav>
                                        <p:tav tm="100000">
                                          <p:val>
                                            <p:strVal val="#ppt_x"/>
                                          </p:val>
                                        </p:tav>
                                      </p:tavLst>
                                    </p:anim>
                                    <p:anim calcmode="lin" valueType="num">
                                      <p:cBhvr additive="base">
                                        <p:cTn id="38" dur="750" fill="hold"/>
                                        <p:tgtEl>
                                          <p:spTgt spid="45"/>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anim calcmode="lin" valueType="num">
                                      <p:cBhvr additive="base">
                                        <p:cTn id="41" dur="750" fill="hold"/>
                                        <p:tgtEl>
                                          <p:spTgt spid="86"/>
                                        </p:tgtEl>
                                        <p:attrNameLst>
                                          <p:attrName>ppt_x</p:attrName>
                                        </p:attrNameLst>
                                      </p:cBhvr>
                                      <p:tavLst>
                                        <p:tav tm="0">
                                          <p:val>
                                            <p:strVal val="#ppt_x"/>
                                          </p:val>
                                        </p:tav>
                                        <p:tav tm="100000">
                                          <p:val>
                                            <p:strVal val="#ppt_x"/>
                                          </p:val>
                                        </p:tav>
                                      </p:tavLst>
                                    </p:anim>
                                    <p:anim calcmode="lin" valueType="num">
                                      <p:cBhvr additive="base">
                                        <p:cTn id="42" dur="750" fill="hold"/>
                                        <p:tgtEl>
                                          <p:spTgt spid="86"/>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anim calcmode="lin" valueType="num">
                                      <p:cBhvr additive="base">
                                        <p:cTn id="45" dur="750" fill="hold"/>
                                        <p:tgtEl>
                                          <p:spTgt spid="90"/>
                                        </p:tgtEl>
                                        <p:attrNameLst>
                                          <p:attrName>ppt_x</p:attrName>
                                        </p:attrNameLst>
                                      </p:cBhvr>
                                      <p:tavLst>
                                        <p:tav tm="0">
                                          <p:val>
                                            <p:strVal val="#ppt_x"/>
                                          </p:val>
                                        </p:tav>
                                        <p:tav tm="100000">
                                          <p:val>
                                            <p:strVal val="#ppt_x"/>
                                          </p:val>
                                        </p:tav>
                                      </p:tavLst>
                                    </p:anim>
                                    <p:anim calcmode="lin" valueType="num">
                                      <p:cBhvr additive="base">
                                        <p:cTn id="46" dur="750" fill="hold"/>
                                        <p:tgtEl>
                                          <p:spTgt spid="90"/>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750" fill="hold"/>
                                        <p:tgtEl>
                                          <p:spTgt spid="48"/>
                                        </p:tgtEl>
                                        <p:attrNameLst>
                                          <p:attrName>ppt_x</p:attrName>
                                        </p:attrNameLst>
                                      </p:cBhvr>
                                      <p:tavLst>
                                        <p:tav tm="0">
                                          <p:val>
                                            <p:strVal val="#ppt_x"/>
                                          </p:val>
                                        </p:tav>
                                        <p:tav tm="100000">
                                          <p:val>
                                            <p:strVal val="#ppt_x"/>
                                          </p:val>
                                        </p:tav>
                                      </p:tavLst>
                                    </p:anim>
                                    <p:anim calcmode="lin" valueType="num">
                                      <p:cBhvr additive="base">
                                        <p:cTn id="50" dur="750" fill="hold"/>
                                        <p:tgtEl>
                                          <p:spTgt spid="4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750" fill="hold"/>
                                        <p:tgtEl>
                                          <p:spTgt spid="50"/>
                                        </p:tgtEl>
                                        <p:attrNameLst>
                                          <p:attrName>ppt_x</p:attrName>
                                        </p:attrNameLst>
                                      </p:cBhvr>
                                      <p:tavLst>
                                        <p:tav tm="0">
                                          <p:val>
                                            <p:strVal val="#ppt_x"/>
                                          </p:val>
                                        </p:tav>
                                        <p:tav tm="100000">
                                          <p:val>
                                            <p:strVal val="#ppt_x"/>
                                          </p:val>
                                        </p:tav>
                                      </p:tavLst>
                                    </p:anim>
                                    <p:anim calcmode="lin" valueType="num">
                                      <p:cBhvr additive="base">
                                        <p:cTn id="54" dur="750" fill="hold"/>
                                        <p:tgtEl>
                                          <p:spTgt spid="50"/>
                                        </p:tgtEl>
                                        <p:attrNameLst>
                                          <p:attrName>ppt_y</p:attrName>
                                        </p:attrNameLst>
                                      </p:cBhvr>
                                      <p:tavLst>
                                        <p:tav tm="0">
                                          <p:val>
                                            <p:strVal val="1+#ppt_h/2"/>
                                          </p:val>
                                        </p:tav>
                                        <p:tav tm="100000">
                                          <p:val>
                                            <p:strVal val="#ppt_y"/>
                                          </p:val>
                                        </p:tav>
                                      </p:tavLst>
                                    </p:anim>
                                  </p:childTnLst>
                                </p:cTn>
                              </p:par>
                              <p:par>
                                <p:cTn id="55" presetID="2" presetClass="entr" presetSubtype="4" decel="10000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750" fill="hold"/>
                                        <p:tgtEl>
                                          <p:spTgt spid="51"/>
                                        </p:tgtEl>
                                        <p:attrNameLst>
                                          <p:attrName>ppt_x</p:attrName>
                                        </p:attrNameLst>
                                      </p:cBhvr>
                                      <p:tavLst>
                                        <p:tav tm="0">
                                          <p:val>
                                            <p:strVal val="#ppt_x"/>
                                          </p:val>
                                        </p:tav>
                                        <p:tav tm="100000">
                                          <p:val>
                                            <p:strVal val="#ppt_x"/>
                                          </p:val>
                                        </p:tav>
                                      </p:tavLst>
                                    </p:anim>
                                    <p:anim calcmode="lin" valueType="num">
                                      <p:cBhvr additive="base">
                                        <p:cTn id="58" dur="750" fill="hold"/>
                                        <p:tgtEl>
                                          <p:spTgt spid="51"/>
                                        </p:tgtEl>
                                        <p:attrNameLst>
                                          <p:attrName>ppt_y</p:attrName>
                                        </p:attrNameLst>
                                      </p:cBhvr>
                                      <p:tavLst>
                                        <p:tav tm="0">
                                          <p:val>
                                            <p:strVal val="1+#ppt_h/2"/>
                                          </p:val>
                                        </p:tav>
                                        <p:tav tm="100000">
                                          <p:val>
                                            <p:strVal val="#ppt_y"/>
                                          </p:val>
                                        </p:tav>
                                      </p:tavLst>
                                    </p:anim>
                                  </p:childTnLst>
                                </p:cTn>
                              </p:par>
                              <p:par>
                                <p:cTn id="59" presetID="2" presetClass="entr" presetSubtype="4" decel="10000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additive="base">
                                        <p:cTn id="61" dur="750" fill="hold"/>
                                        <p:tgtEl>
                                          <p:spTgt spid="54"/>
                                        </p:tgtEl>
                                        <p:attrNameLst>
                                          <p:attrName>ppt_x</p:attrName>
                                        </p:attrNameLst>
                                      </p:cBhvr>
                                      <p:tavLst>
                                        <p:tav tm="0">
                                          <p:val>
                                            <p:strVal val="#ppt_x"/>
                                          </p:val>
                                        </p:tav>
                                        <p:tav tm="100000">
                                          <p:val>
                                            <p:strVal val="#ppt_x"/>
                                          </p:val>
                                        </p:tav>
                                      </p:tavLst>
                                    </p:anim>
                                    <p:anim calcmode="lin" valueType="num">
                                      <p:cBhvr additive="base">
                                        <p:cTn id="62" dur="750" fill="hold"/>
                                        <p:tgtEl>
                                          <p:spTgt spid="54"/>
                                        </p:tgtEl>
                                        <p:attrNameLst>
                                          <p:attrName>ppt_y</p:attrName>
                                        </p:attrNameLst>
                                      </p:cBhvr>
                                      <p:tavLst>
                                        <p:tav tm="0">
                                          <p:val>
                                            <p:strVal val="1+#ppt_h/2"/>
                                          </p:val>
                                        </p:tav>
                                        <p:tav tm="100000">
                                          <p:val>
                                            <p:strVal val="#ppt_y"/>
                                          </p:val>
                                        </p:tav>
                                      </p:tavLst>
                                    </p:anim>
                                  </p:childTnLst>
                                </p:cTn>
                              </p:par>
                              <p:par>
                                <p:cTn id="63" presetID="2" presetClass="entr" presetSubtype="4" decel="100000"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750" fill="hold"/>
                                        <p:tgtEl>
                                          <p:spTgt spid="57"/>
                                        </p:tgtEl>
                                        <p:attrNameLst>
                                          <p:attrName>ppt_x</p:attrName>
                                        </p:attrNameLst>
                                      </p:cBhvr>
                                      <p:tavLst>
                                        <p:tav tm="0">
                                          <p:val>
                                            <p:strVal val="#ppt_x"/>
                                          </p:val>
                                        </p:tav>
                                        <p:tav tm="100000">
                                          <p:val>
                                            <p:strVal val="#ppt_x"/>
                                          </p:val>
                                        </p:tav>
                                      </p:tavLst>
                                    </p:anim>
                                    <p:anim calcmode="lin" valueType="num">
                                      <p:cBhvr additive="base">
                                        <p:cTn id="66" dur="750" fill="hold"/>
                                        <p:tgtEl>
                                          <p:spTgt spid="57"/>
                                        </p:tgtEl>
                                        <p:attrNameLst>
                                          <p:attrName>ppt_y</p:attrName>
                                        </p:attrNameLst>
                                      </p:cBhvr>
                                      <p:tavLst>
                                        <p:tav tm="0">
                                          <p:val>
                                            <p:strVal val="1+#ppt_h/2"/>
                                          </p:val>
                                        </p:tav>
                                        <p:tav tm="100000">
                                          <p:val>
                                            <p:strVal val="#ppt_y"/>
                                          </p:val>
                                        </p:tav>
                                      </p:tavLst>
                                    </p:anim>
                                  </p:childTnLst>
                                </p:cTn>
                              </p:par>
                              <p:par>
                                <p:cTn id="67" presetID="2" presetClass="entr" presetSubtype="4" decel="10000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750" fill="hold"/>
                                        <p:tgtEl>
                                          <p:spTgt spid="60"/>
                                        </p:tgtEl>
                                        <p:attrNameLst>
                                          <p:attrName>ppt_x</p:attrName>
                                        </p:attrNameLst>
                                      </p:cBhvr>
                                      <p:tavLst>
                                        <p:tav tm="0">
                                          <p:val>
                                            <p:strVal val="#ppt_x"/>
                                          </p:val>
                                        </p:tav>
                                        <p:tav tm="100000">
                                          <p:val>
                                            <p:strVal val="#ppt_x"/>
                                          </p:val>
                                        </p:tav>
                                      </p:tavLst>
                                    </p:anim>
                                    <p:anim calcmode="lin" valueType="num">
                                      <p:cBhvr additive="base">
                                        <p:cTn id="70" dur="750" fill="hold"/>
                                        <p:tgtEl>
                                          <p:spTgt spid="60"/>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0"/>
                                  </p:stCondLst>
                                  <p:childTnLst>
                                    <p:set>
                                      <p:cBhvr>
                                        <p:cTn id="72" dur="1" fill="hold">
                                          <p:stCondLst>
                                            <p:cond delay="0"/>
                                          </p:stCondLst>
                                        </p:cTn>
                                        <p:tgtEl>
                                          <p:spTgt spid="82"/>
                                        </p:tgtEl>
                                        <p:attrNameLst>
                                          <p:attrName>style.visibility</p:attrName>
                                        </p:attrNameLst>
                                      </p:cBhvr>
                                      <p:to>
                                        <p:strVal val="visible"/>
                                      </p:to>
                                    </p:set>
                                    <p:anim calcmode="lin" valueType="num">
                                      <p:cBhvr additive="base">
                                        <p:cTn id="73" dur="750" fill="hold"/>
                                        <p:tgtEl>
                                          <p:spTgt spid="82"/>
                                        </p:tgtEl>
                                        <p:attrNameLst>
                                          <p:attrName>ppt_x</p:attrName>
                                        </p:attrNameLst>
                                      </p:cBhvr>
                                      <p:tavLst>
                                        <p:tav tm="0">
                                          <p:val>
                                            <p:strVal val="#ppt_x"/>
                                          </p:val>
                                        </p:tav>
                                        <p:tav tm="100000">
                                          <p:val>
                                            <p:strVal val="#ppt_x"/>
                                          </p:val>
                                        </p:tav>
                                      </p:tavLst>
                                    </p:anim>
                                    <p:anim calcmode="lin" valueType="num">
                                      <p:cBhvr additive="base">
                                        <p:cTn id="74" dur="750" fill="hold"/>
                                        <p:tgtEl>
                                          <p:spTgt spid="82"/>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0"/>
                                  </p:stCondLst>
                                  <p:childTnLst>
                                    <p:set>
                                      <p:cBhvr>
                                        <p:cTn id="76" dur="1" fill="hold">
                                          <p:stCondLst>
                                            <p:cond delay="0"/>
                                          </p:stCondLst>
                                        </p:cTn>
                                        <p:tgtEl>
                                          <p:spTgt spid="91"/>
                                        </p:tgtEl>
                                        <p:attrNameLst>
                                          <p:attrName>style.visibility</p:attrName>
                                        </p:attrNameLst>
                                      </p:cBhvr>
                                      <p:to>
                                        <p:strVal val="visible"/>
                                      </p:to>
                                    </p:set>
                                    <p:anim calcmode="lin" valueType="num">
                                      <p:cBhvr additive="base">
                                        <p:cTn id="77" dur="750" fill="hold"/>
                                        <p:tgtEl>
                                          <p:spTgt spid="91"/>
                                        </p:tgtEl>
                                        <p:attrNameLst>
                                          <p:attrName>ppt_x</p:attrName>
                                        </p:attrNameLst>
                                      </p:cBhvr>
                                      <p:tavLst>
                                        <p:tav tm="0">
                                          <p:val>
                                            <p:strVal val="#ppt_x"/>
                                          </p:val>
                                        </p:tav>
                                        <p:tav tm="100000">
                                          <p:val>
                                            <p:strVal val="#ppt_x"/>
                                          </p:val>
                                        </p:tav>
                                      </p:tavLst>
                                    </p:anim>
                                    <p:anim calcmode="lin" valueType="num">
                                      <p:cBhvr additive="base">
                                        <p:cTn id="78" dur="750" fill="hold"/>
                                        <p:tgtEl>
                                          <p:spTgt spid="91"/>
                                        </p:tgtEl>
                                        <p:attrNameLst>
                                          <p:attrName>ppt_y</p:attrName>
                                        </p:attrNameLst>
                                      </p:cBhvr>
                                      <p:tavLst>
                                        <p:tav tm="0">
                                          <p:val>
                                            <p:strVal val="1+#ppt_h/2"/>
                                          </p:val>
                                        </p:tav>
                                        <p:tav tm="100000">
                                          <p:val>
                                            <p:strVal val="#ppt_y"/>
                                          </p:val>
                                        </p:tav>
                                      </p:tavLst>
                                    </p:anim>
                                  </p:childTnLst>
                                </p:cTn>
                              </p:par>
                            </p:childTnLst>
                          </p:cTn>
                        </p:par>
                        <p:par>
                          <p:cTn id="79" fill="hold">
                            <p:stCondLst>
                              <p:cond delay="1000"/>
                            </p:stCondLst>
                            <p:childTnLst>
                              <p:par>
                                <p:cTn id="80" presetID="2" presetClass="entr" presetSubtype="4" decel="100000"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750" fill="hold"/>
                                        <p:tgtEl>
                                          <p:spTgt spid="31"/>
                                        </p:tgtEl>
                                        <p:attrNameLst>
                                          <p:attrName>ppt_x</p:attrName>
                                        </p:attrNameLst>
                                      </p:cBhvr>
                                      <p:tavLst>
                                        <p:tav tm="0">
                                          <p:val>
                                            <p:strVal val="#ppt_x"/>
                                          </p:val>
                                        </p:tav>
                                        <p:tav tm="100000">
                                          <p:val>
                                            <p:strVal val="#ppt_x"/>
                                          </p:val>
                                        </p:tav>
                                      </p:tavLst>
                                    </p:anim>
                                    <p:anim calcmode="lin" valueType="num">
                                      <p:cBhvr additive="base">
                                        <p:cTn id="83" dur="750" fill="hold"/>
                                        <p:tgtEl>
                                          <p:spTgt spid="31"/>
                                        </p:tgtEl>
                                        <p:attrNameLst>
                                          <p:attrName>ppt_y</p:attrName>
                                        </p:attrNameLst>
                                      </p:cBhvr>
                                      <p:tavLst>
                                        <p:tav tm="0">
                                          <p:val>
                                            <p:strVal val="1+#ppt_h/2"/>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63"/>
                                        </p:tgtEl>
                                        <p:attrNameLst>
                                          <p:attrName>style.visibility</p:attrName>
                                        </p:attrNameLst>
                                      </p:cBhvr>
                                      <p:to>
                                        <p:strVal val="visible"/>
                                      </p:to>
                                    </p:set>
                                    <p:anim calcmode="lin" valueType="num">
                                      <p:cBhvr additive="base">
                                        <p:cTn id="86" dur="750" fill="hold"/>
                                        <p:tgtEl>
                                          <p:spTgt spid="63"/>
                                        </p:tgtEl>
                                        <p:attrNameLst>
                                          <p:attrName>ppt_x</p:attrName>
                                        </p:attrNameLst>
                                      </p:cBhvr>
                                      <p:tavLst>
                                        <p:tav tm="0">
                                          <p:val>
                                            <p:strVal val="#ppt_x"/>
                                          </p:val>
                                        </p:tav>
                                        <p:tav tm="100000">
                                          <p:val>
                                            <p:strVal val="#ppt_x"/>
                                          </p:val>
                                        </p:tav>
                                      </p:tavLst>
                                    </p:anim>
                                    <p:anim calcmode="lin" valueType="num">
                                      <p:cBhvr additive="base">
                                        <p:cTn id="87" dur="750" fill="hold"/>
                                        <p:tgtEl>
                                          <p:spTgt spid="63"/>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65"/>
                                        </p:tgtEl>
                                        <p:attrNameLst>
                                          <p:attrName>style.visibility</p:attrName>
                                        </p:attrNameLst>
                                      </p:cBhvr>
                                      <p:to>
                                        <p:strVal val="visible"/>
                                      </p:to>
                                    </p:set>
                                    <p:anim calcmode="lin" valueType="num">
                                      <p:cBhvr additive="base">
                                        <p:cTn id="90" dur="750" fill="hold"/>
                                        <p:tgtEl>
                                          <p:spTgt spid="65"/>
                                        </p:tgtEl>
                                        <p:attrNameLst>
                                          <p:attrName>ppt_x</p:attrName>
                                        </p:attrNameLst>
                                      </p:cBhvr>
                                      <p:tavLst>
                                        <p:tav tm="0">
                                          <p:val>
                                            <p:strVal val="#ppt_x"/>
                                          </p:val>
                                        </p:tav>
                                        <p:tav tm="100000">
                                          <p:val>
                                            <p:strVal val="#ppt_x"/>
                                          </p:val>
                                        </p:tav>
                                      </p:tavLst>
                                    </p:anim>
                                    <p:anim calcmode="lin" valueType="num">
                                      <p:cBhvr additive="base">
                                        <p:cTn id="91" dur="750" fill="hold"/>
                                        <p:tgtEl>
                                          <p:spTgt spid="65"/>
                                        </p:tgtEl>
                                        <p:attrNameLst>
                                          <p:attrName>ppt_y</p:attrName>
                                        </p:attrNameLst>
                                      </p:cBhvr>
                                      <p:tavLst>
                                        <p:tav tm="0">
                                          <p:val>
                                            <p:strVal val="1+#ppt_h/2"/>
                                          </p:val>
                                        </p:tav>
                                        <p:tav tm="100000">
                                          <p:val>
                                            <p:strVal val="#ppt_y"/>
                                          </p:val>
                                        </p:tav>
                                      </p:tavLst>
                                    </p:anim>
                                  </p:childTnLst>
                                </p:cTn>
                              </p:par>
                              <p:par>
                                <p:cTn id="92" presetID="2" presetClass="entr" presetSubtype="4" decel="100000" fill="hold" nodeType="withEffect">
                                  <p:stCondLst>
                                    <p:cond delay="0"/>
                                  </p:stCondLst>
                                  <p:childTnLst>
                                    <p:set>
                                      <p:cBhvr>
                                        <p:cTn id="93" dur="1" fill="hold">
                                          <p:stCondLst>
                                            <p:cond delay="0"/>
                                          </p:stCondLst>
                                        </p:cTn>
                                        <p:tgtEl>
                                          <p:spTgt spid="66"/>
                                        </p:tgtEl>
                                        <p:attrNameLst>
                                          <p:attrName>style.visibility</p:attrName>
                                        </p:attrNameLst>
                                      </p:cBhvr>
                                      <p:to>
                                        <p:strVal val="visible"/>
                                      </p:to>
                                    </p:set>
                                    <p:anim calcmode="lin" valueType="num">
                                      <p:cBhvr additive="base">
                                        <p:cTn id="94" dur="750" fill="hold"/>
                                        <p:tgtEl>
                                          <p:spTgt spid="66"/>
                                        </p:tgtEl>
                                        <p:attrNameLst>
                                          <p:attrName>ppt_x</p:attrName>
                                        </p:attrNameLst>
                                      </p:cBhvr>
                                      <p:tavLst>
                                        <p:tav tm="0">
                                          <p:val>
                                            <p:strVal val="#ppt_x"/>
                                          </p:val>
                                        </p:tav>
                                        <p:tav tm="100000">
                                          <p:val>
                                            <p:strVal val="#ppt_x"/>
                                          </p:val>
                                        </p:tav>
                                      </p:tavLst>
                                    </p:anim>
                                    <p:anim calcmode="lin" valueType="num">
                                      <p:cBhvr additive="base">
                                        <p:cTn id="95" dur="750" fill="hold"/>
                                        <p:tgtEl>
                                          <p:spTgt spid="66"/>
                                        </p:tgtEl>
                                        <p:attrNameLst>
                                          <p:attrName>ppt_y</p:attrName>
                                        </p:attrNameLst>
                                      </p:cBhvr>
                                      <p:tavLst>
                                        <p:tav tm="0">
                                          <p:val>
                                            <p:strVal val="1+#ppt_h/2"/>
                                          </p:val>
                                        </p:tav>
                                        <p:tav tm="100000">
                                          <p:val>
                                            <p:strVal val="#ppt_y"/>
                                          </p:val>
                                        </p:tav>
                                      </p:tavLst>
                                    </p:anim>
                                  </p:childTnLst>
                                </p:cTn>
                              </p:par>
                              <p:par>
                                <p:cTn id="96" presetID="2" presetClass="entr" presetSubtype="4" decel="100000" fill="hold" nodeType="withEffect">
                                  <p:stCondLst>
                                    <p:cond delay="0"/>
                                  </p:stCondLst>
                                  <p:childTnLst>
                                    <p:set>
                                      <p:cBhvr>
                                        <p:cTn id="97" dur="1" fill="hold">
                                          <p:stCondLst>
                                            <p:cond delay="0"/>
                                          </p:stCondLst>
                                        </p:cTn>
                                        <p:tgtEl>
                                          <p:spTgt spid="69"/>
                                        </p:tgtEl>
                                        <p:attrNameLst>
                                          <p:attrName>style.visibility</p:attrName>
                                        </p:attrNameLst>
                                      </p:cBhvr>
                                      <p:to>
                                        <p:strVal val="visible"/>
                                      </p:to>
                                    </p:set>
                                    <p:anim calcmode="lin" valueType="num">
                                      <p:cBhvr additive="base">
                                        <p:cTn id="98" dur="750" fill="hold"/>
                                        <p:tgtEl>
                                          <p:spTgt spid="69"/>
                                        </p:tgtEl>
                                        <p:attrNameLst>
                                          <p:attrName>ppt_x</p:attrName>
                                        </p:attrNameLst>
                                      </p:cBhvr>
                                      <p:tavLst>
                                        <p:tav tm="0">
                                          <p:val>
                                            <p:strVal val="#ppt_x"/>
                                          </p:val>
                                        </p:tav>
                                        <p:tav tm="100000">
                                          <p:val>
                                            <p:strVal val="#ppt_x"/>
                                          </p:val>
                                        </p:tav>
                                      </p:tavLst>
                                    </p:anim>
                                    <p:anim calcmode="lin" valueType="num">
                                      <p:cBhvr additive="base">
                                        <p:cTn id="99" dur="750" fill="hold"/>
                                        <p:tgtEl>
                                          <p:spTgt spid="69"/>
                                        </p:tgtEl>
                                        <p:attrNameLst>
                                          <p:attrName>ppt_y</p:attrName>
                                        </p:attrNameLst>
                                      </p:cBhvr>
                                      <p:tavLst>
                                        <p:tav tm="0">
                                          <p:val>
                                            <p:strVal val="1+#ppt_h/2"/>
                                          </p:val>
                                        </p:tav>
                                        <p:tav tm="100000">
                                          <p:val>
                                            <p:strVal val="#ppt_y"/>
                                          </p:val>
                                        </p:tav>
                                      </p:tavLst>
                                    </p:anim>
                                  </p:childTnLst>
                                </p:cTn>
                              </p:par>
                              <p:par>
                                <p:cTn id="100" presetID="2" presetClass="entr" presetSubtype="4" decel="100000" fill="hold" nodeType="withEffect">
                                  <p:stCondLst>
                                    <p:cond delay="0"/>
                                  </p:stCondLst>
                                  <p:childTnLst>
                                    <p:set>
                                      <p:cBhvr>
                                        <p:cTn id="101" dur="1" fill="hold">
                                          <p:stCondLst>
                                            <p:cond delay="0"/>
                                          </p:stCondLst>
                                        </p:cTn>
                                        <p:tgtEl>
                                          <p:spTgt spid="72"/>
                                        </p:tgtEl>
                                        <p:attrNameLst>
                                          <p:attrName>style.visibility</p:attrName>
                                        </p:attrNameLst>
                                      </p:cBhvr>
                                      <p:to>
                                        <p:strVal val="visible"/>
                                      </p:to>
                                    </p:set>
                                    <p:anim calcmode="lin" valueType="num">
                                      <p:cBhvr additive="base">
                                        <p:cTn id="102" dur="750" fill="hold"/>
                                        <p:tgtEl>
                                          <p:spTgt spid="72"/>
                                        </p:tgtEl>
                                        <p:attrNameLst>
                                          <p:attrName>ppt_x</p:attrName>
                                        </p:attrNameLst>
                                      </p:cBhvr>
                                      <p:tavLst>
                                        <p:tav tm="0">
                                          <p:val>
                                            <p:strVal val="#ppt_x"/>
                                          </p:val>
                                        </p:tav>
                                        <p:tav tm="100000">
                                          <p:val>
                                            <p:strVal val="#ppt_x"/>
                                          </p:val>
                                        </p:tav>
                                      </p:tavLst>
                                    </p:anim>
                                    <p:anim calcmode="lin" valueType="num">
                                      <p:cBhvr additive="base">
                                        <p:cTn id="103" dur="750" fill="hold"/>
                                        <p:tgtEl>
                                          <p:spTgt spid="72"/>
                                        </p:tgtEl>
                                        <p:attrNameLst>
                                          <p:attrName>ppt_y</p:attrName>
                                        </p:attrNameLst>
                                      </p:cBhvr>
                                      <p:tavLst>
                                        <p:tav tm="0">
                                          <p:val>
                                            <p:strVal val="1+#ppt_h/2"/>
                                          </p:val>
                                        </p:tav>
                                        <p:tav tm="100000">
                                          <p:val>
                                            <p:strVal val="#ppt_y"/>
                                          </p:val>
                                        </p:tav>
                                      </p:tavLst>
                                    </p:anim>
                                  </p:childTnLst>
                                </p:cTn>
                              </p:par>
                              <p:par>
                                <p:cTn id="104" presetID="2" presetClass="entr" presetSubtype="4" decel="100000" fill="hold" nodeType="withEffect">
                                  <p:stCondLst>
                                    <p:cond delay="0"/>
                                  </p:stCondLst>
                                  <p:childTnLst>
                                    <p:set>
                                      <p:cBhvr>
                                        <p:cTn id="105" dur="1" fill="hold">
                                          <p:stCondLst>
                                            <p:cond delay="0"/>
                                          </p:stCondLst>
                                        </p:cTn>
                                        <p:tgtEl>
                                          <p:spTgt spid="75"/>
                                        </p:tgtEl>
                                        <p:attrNameLst>
                                          <p:attrName>style.visibility</p:attrName>
                                        </p:attrNameLst>
                                      </p:cBhvr>
                                      <p:to>
                                        <p:strVal val="visible"/>
                                      </p:to>
                                    </p:set>
                                    <p:anim calcmode="lin" valueType="num">
                                      <p:cBhvr additive="base">
                                        <p:cTn id="106" dur="750" fill="hold"/>
                                        <p:tgtEl>
                                          <p:spTgt spid="75"/>
                                        </p:tgtEl>
                                        <p:attrNameLst>
                                          <p:attrName>ppt_x</p:attrName>
                                        </p:attrNameLst>
                                      </p:cBhvr>
                                      <p:tavLst>
                                        <p:tav tm="0">
                                          <p:val>
                                            <p:strVal val="#ppt_x"/>
                                          </p:val>
                                        </p:tav>
                                        <p:tav tm="100000">
                                          <p:val>
                                            <p:strVal val="#ppt_x"/>
                                          </p:val>
                                        </p:tav>
                                      </p:tavLst>
                                    </p:anim>
                                    <p:anim calcmode="lin" valueType="num">
                                      <p:cBhvr additive="base">
                                        <p:cTn id="107" dur="750" fill="hold"/>
                                        <p:tgtEl>
                                          <p:spTgt spid="75"/>
                                        </p:tgtEl>
                                        <p:attrNameLst>
                                          <p:attrName>ppt_y</p:attrName>
                                        </p:attrNameLst>
                                      </p:cBhvr>
                                      <p:tavLst>
                                        <p:tav tm="0">
                                          <p:val>
                                            <p:strVal val="1+#ppt_h/2"/>
                                          </p:val>
                                        </p:tav>
                                        <p:tav tm="100000">
                                          <p:val>
                                            <p:strVal val="#ppt_y"/>
                                          </p:val>
                                        </p:tav>
                                      </p:tavLst>
                                    </p:anim>
                                  </p:childTnLst>
                                </p:cTn>
                              </p:par>
                              <p:par>
                                <p:cTn id="108" presetID="2" presetClass="entr" presetSubtype="4" decel="100000" fill="hold" nodeType="withEffect">
                                  <p:stCondLst>
                                    <p:cond delay="0"/>
                                  </p:stCondLst>
                                  <p:childTnLst>
                                    <p:set>
                                      <p:cBhvr>
                                        <p:cTn id="109" dur="1" fill="hold">
                                          <p:stCondLst>
                                            <p:cond delay="0"/>
                                          </p:stCondLst>
                                        </p:cTn>
                                        <p:tgtEl>
                                          <p:spTgt spid="78"/>
                                        </p:tgtEl>
                                        <p:attrNameLst>
                                          <p:attrName>style.visibility</p:attrName>
                                        </p:attrNameLst>
                                      </p:cBhvr>
                                      <p:to>
                                        <p:strVal val="visible"/>
                                      </p:to>
                                    </p:set>
                                    <p:anim calcmode="lin" valueType="num">
                                      <p:cBhvr additive="base">
                                        <p:cTn id="110" dur="750" fill="hold"/>
                                        <p:tgtEl>
                                          <p:spTgt spid="78"/>
                                        </p:tgtEl>
                                        <p:attrNameLst>
                                          <p:attrName>ppt_x</p:attrName>
                                        </p:attrNameLst>
                                      </p:cBhvr>
                                      <p:tavLst>
                                        <p:tav tm="0">
                                          <p:val>
                                            <p:strVal val="#ppt_x"/>
                                          </p:val>
                                        </p:tav>
                                        <p:tav tm="100000">
                                          <p:val>
                                            <p:strVal val="#ppt_x"/>
                                          </p:val>
                                        </p:tav>
                                      </p:tavLst>
                                    </p:anim>
                                    <p:anim calcmode="lin" valueType="num">
                                      <p:cBhvr additive="base">
                                        <p:cTn id="111" dur="750" fill="hold"/>
                                        <p:tgtEl>
                                          <p:spTgt spid="78"/>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92"/>
                                        </p:tgtEl>
                                        <p:attrNameLst>
                                          <p:attrName>style.visibility</p:attrName>
                                        </p:attrNameLst>
                                      </p:cBhvr>
                                      <p:to>
                                        <p:strVal val="visible"/>
                                      </p:to>
                                    </p:set>
                                    <p:anim calcmode="lin" valueType="num">
                                      <p:cBhvr additive="base">
                                        <p:cTn id="114" dur="750" fill="hold"/>
                                        <p:tgtEl>
                                          <p:spTgt spid="92"/>
                                        </p:tgtEl>
                                        <p:attrNameLst>
                                          <p:attrName>ppt_x</p:attrName>
                                        </p:attrNameLst>
                                      </p:cBhvr>
                                      <p:tavLst>
                                        <p:tav tm="0">
                                          <p:val>
                                            <p:strVal val="#ppt_x"/>
                                          </p:val>
                                        </p:tav>
                                        <p:tav tm="100000">
                                          <p:val>
                                            <p:strVal val="#ppt_x"/>
                                          </p:val>
                                        </p:tav>
                                      </p:tavLst>
                                    </p:anim>
                                    <p:anim calcmode="lin" valueType="num">
                                      <p:cBhvr additive="base">
                                        <p:cTn id="115" dur="750" fill="hold"/>
                                        <p:tgtEl>
                                          <p:spTgt spid="92"/>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93"/>
                                        </p:tgtEl>
                                        <p:attrNameLst>
                                          <p:attrName>style.visibility</p:attrName>
                                        </p:attrNameLst>
                                      </p:cBhvr>
                                      <p:to>
                                        <p:strVal val="visible"/>
                                      </p:to>
                                    </p:set>
                                    <p:anim calcmode="lin" valueType="num">
                                      <p:cBhvr additive="base">
                                        <p:cTn id="118" dur="750" fill="hold"/>
                                        <p:tgtEl>
                                          <p:spTgt spid="93"/>
                                        </p:tgtEl>
                                        <p:attrNameLst>
                                          <p:attrName>ppt_x</p:attrName>
                                        </p:attrNameLst>
                                      </p:cBhvr>
                                      <p:tavLst>
                                        <p:tav tm="0">
                                          <p:val>
                                            <p:strVal val="#ppt_x"/>
                                          </p:val>
                                        </p:tav>
                                        <p:tav tm="100000">
                                          <p:val>
                                            <p:strVal val="#ppt_x"/>
                                          </p:val>
                                        </p:tav>
                                      </p:tavLst>
                                    </p:anim>
                                    <p:anim calcmode="lin" valueType="num">
                                      <p:cBhvr additive="base">
                                        <p:cTn id="119" dur="750" fill="hold"/>
                                        <p:tgtEl>
                                          <p:spTgt spid="93"/>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 calcmode="lin" valueType="num">
                                      <p:cBhvr additive="base">
                                        <p:cTn id="122" dur="750" fill="hold"/>
                                        <p:tgtEl>
                                          <p:spTgt spid="94"/>
                                        </p:tgtEl>
                                        <p:attrNameLst>
                                          <p:attrName>ppt_x</p:attrName>
                                        </p:attrNameLst>
                                      </p:cBhvr>
                                      <p:tavLst>
                                        <p:tav tm="0">
                                          <p:val>
                                            <p:strVal val="#ppt_x"/>
                                          </p:val>
                                        </p:tav>
                                        <p:tav tm="100000">
                                          <p:val>
                                            <p:strVal val="#ppt_x"/>
                                          </p:val>
                                        </p:tav>
                                      </p:tavLst>
                                    </p:anim>
                                    <p:anim calcmode="lin" valueType="num">
                                      <p:cBhvr additive="base">
                                        <p:cTn id="123" dur="750" fill="hold"/>
                                        <p:tgtEl>
                                          <p:spTgt spid="94"/>
                                        </p:tgtEl>
                                        <p:attrNameLst>
                                          <p:attrName>ppt_y</p:attrName>
                                        </p:attrNameLst>
                                      </p:cBhvr>
                                      <p:tavLst>
                                        <p:tav tm="0">
                                          <p:val>
                                            <p:strVal val="1+#ppt_h/2"/>
                                          </p:val>
                                        </p:tav>
                                        <p:tav tm="100000">
                                          <p:val>
                                            <p:strVal val="#ppt_y"/>
                                          </p:val>
                                        </p:tav>
                                      </p:tavLst>
                                    </p:anim>
                                  </p:childTnLst>
                                </p:cTn>
                              </p:par>
                              <p:par>
                                <p:cTn id="124" presetID="2" presetClass="entr" presetSubtype="4" decel="100000" fill="hold" nodeType="withEffect">
                                  <p:stCondLst>
                                    <p:cond delay="0"/>
                                  </p:stCondLst>
                                  <p:childTnLst>
                                    <p:set>
                                      <p:cBhvr>
                                        <p:cTn id="125" dur="1" fill="hold">
                                          <p:stCondLst>
                                            <p:cond delay="0"/>
                                          </p:stCondLst>
                                        </p:cTn>
                                        <p:tgtEl>
                                          <p:spTgt spid="95"/>
                                        </p:tgtEl>
                                        <p:attrNameLst>
                                          <p:attrName>style.visibility</p:attrName>
                                        </p:attrNameLst>
                                      </p:cBhvr>
                                      <p:to>
                                        <p:strVal val="visible"/>
                                      </p:to>
                                    </p:set>
                                    <p:anim calcmode="lin" valueType="num">
                                      <p:cBhvr additive="base">
                                        <p:cTn id="126" dur="750" fill="hold"/>
                                        <p:tgtEl>
                                          <p:spTgt spid="95"/>
                                        </p:tgtEl>
                                        <p:attrNameLst>
                                          <p:attrName>ppt_x</p:attrName>
                                        </p:attrNameLst>
                                      </p:cBhvr>
                                      <p:tavLst>
                                        <p:tav tm="0">
                                          <p:val>
                                            <p:strVal val="#ppt_x"/>
                                          </p:val>
                                        </p:tav>
                                        <p:tav tm="100000">
                                          <p:val>
                                            <p:strVal val="#ppt_x"/>
                                          </p:val>
                                        </p:tav>
                                      </p:tavLst>
                                    </p:anim>
                                    <p:anim calcmode="lin" valueType="num">
                                      <p:cBhvr additive="base">
                                        <p:cTn id="127" dur="750" fill="hold"/>
                                        <p:tgtEl>
                                          <p:spTgt spid="95"/>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96"/>
                                        </p:tgtEl>
                                        <p:attrNameLst>
                                          <p:attrName>style.visibility</p:attrName>
                                        </p:attrNameLst>
                                      </p:cBhvr>
                                      <p:to>
                                        <p:strVal val="visible"/>
                                      </p:to>
                                    </p:set>
                                    <p:anim calcmode="lin" valueType="num">
                                      <p:cBhvr additive="base">
                                        <p:cTn id="130" dur="750" fill="hold"/>
                                        <p:tgtEl>
                                          <p:spTgt spid="96"/>
                                        </p:tgtEl>
                                        <p:attrNameLst>
                                          <p:attrName>ppt_x</p:attrName>
                                        </p:attrNameLst>
                                      </p:cBhvr>
                                      <p:tavLst>
                                        <p:tav tm="0">
                                          <p:val>
                                            <p:strVal val="#ppt_x"/>
                                          </p:val>
                                        </p:tav>
                                        <p:tav tm="100000">
                                          <p:val>
                                            <p:strVal val="#ppt_x"/>
                                          </p:val>
                                        </p:tav>
                                      </p:tavLst>
                                    </p:anim>
                                    <p:anim calcmode="lin" valueType="num">
                                      <p:cBhvr additive="base">
                                        <p:cTn id="131" dur="750" fill="hold"/>
                                        <p:tgtEl>
                                          <p:spTgt spid="96"/>
                                        </p:tgtEl>
                                        <p:attrNameLst>
                                          <p:attrName>ppt_y</p:attrName>
                                        </p:attrNameLst>
                                      </p:cBhvr>
                                      <p:tavLst>
                                        <p:tav tm="0">
                                          <p:val>
                                            <p:strVal val="1+#ppt_h/2"/>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22"/>
                                        </p:tgtEl>
                                        <p:attrNameLst>
                                          <p:attrName>style.visibility</p:attrName>
                                        </p:attrNameLst>
                                      </p:cBhvr>
                                      <p:to>
                                        <p:strVal val="visible"/>
                                      </p:to>
                                    </p:set>
                                    <p:anim calcmode="lin" valueType="num">
                                      <p:cBhvr additive="base">
                                        <p:cTn id="134" dur="750" fill="hold"/>
                                        <p:tgtEl>
                                          <p:spTgt spid="22"/>
                                        </p:tgtEl>
                                        <p:attrNameLst>
                                          <p:attrName>ppt_x</p:attrName>
                                        </p:attrNameLst>
                                      </p:cBhvr>
                                      <p:tavLst>
                                        <p:tav tm="0">
                                          <p:val>
                                            <p:strVal val="#ppt_x"/>
                                          </p:val>
                                        </p:tav>
                                        <p:tav tm="100000">
                                          <p:val>
                                            <p:strVal val="#ppt_x"/>
                                          </p:val>
                                        </p:tav>
                                      </p:tavLst>
                                    </p:anim>
                                    <p:anim calcmode="lin" valueType="num">
                                      <p:cBhvr additive="base">
                                        <p:cTn id="135" dur="750" fill="hold"/>
                                        <p:tgtEl>
                                          <p:spTgt spid="22"/>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23"/>
                                        </p:tgtEl>
                                        <p:attrNameLst>
                                          <p:attrName>style.visibility</p:attrName>
                                        </p:attrNameLst>
                                      </p:cBhvr>
                                      <p:to>
                                        <p:strVal val="visible"/>
                                      </p:to>
                                    </p:set>
                                    <p:anim calcmode="lin" valueType="num">
                                      <p:cBhvr additive="base">
                                        <p:cTn id="138" dur="750" fill="hold"/>
                                        <p:tgtEl>
                                          <p:spTgt spid="23"/>
                                        </p:tgtEl>
                                        <p:attrNameLst>
                                          <p:attrName>ppt_x</p:attrName>
                                        </p:attrNameLst>
                                      </p:cBhvr>
                                      <p:tavLst>
                                        <p:tav tm="0">
                                          <p:val>
                                            <p:strVal val="#ppt_x"/>
                                          </p:val>
                                        </p:tav>
                                        <p:tav tm="100000">
                                          <p:val>
                                            <p:strVal val="#ppt_x"/>
                                          </p:val>
                                        </p:tav>
                                      </p:tavLst>
                                    </p:anim>
                                    <p:anim calcmode="lin" valueType="num">
                                      <p:cBhvr additive="base">
                                        <p:cTn id="139" dur="750" fill="hold"/>
                                        <p:tgtEl>
                                          <p:spTgt spid="23"/>
                                        </p:tgtEl>
                                        <p:attrNameLst>
                                          <p:attrName>ppt_y</p:attrName>
                                        </p:attrNameLst>
                                      </p:cBhvr>
                                      <p:tavLst>
                                        <p:tav tm="0">
                                          <p:val>
                                            <p:strVal val="1+#ppt_h/2"/>
                                          </p:val>
                                        </p:tav>
                                        <p:tav tm="100000">
                                          <p:val>
                                            <p:strVal val="#ppt_y"/>
                                          </p:val>
                                        </p:tav>
                                      </p:tavLst>
                                    </p:anim>
                                  </p:childTnLst>
                                </p:cTn>
                              </p:par>
                              <p:par>
                                <p:cTn id="140" presetID="2" presetClass="entr" presetSubtype="4" decel="100000" fill="hold" nodeType="withEffect">
                                  <p:stCondLst>
                                    <p:cond delay="0"/>
                                  </p:stCondLst>
                                  <p:childTnLst>
                                    <p:set>
                                      <p:cBhvr>
                                        <p:cTn id="141" dur="1" fill="hold">
                                          <p:stCondLst>
                                            <p:cond delay="0"/>
                                          </p:stCondLst>
                                        </p:cTn>
                                        <p:tgtEl>
                                          <p:spTgt spid="24"/>
                                        </p:tgtEl>
                                        <p:attrNameLst>
                                          <p:attrName>style.visibility</p:attrName>
                                        </p:attrNameLst>
                                      </p:cBhvr>
                                      <p:to>
                                        <p:strVal val="visible"/>
                                      </p:to>
                                    </p:set>
                                    <p:anim calcmode="lin" valueType="num">
                                      <p:cBhvr additive="base">
                                        <p:cTn id="142" dur="750" fill="hold"/>
                                        <p:tgtEl>
                                          <p:spTgt spid="24"/>
                                        </p:tgtEl>
                                        <p:attrNameLst>
                                          <p:attrName>ppt_x</p:attrName>
                                        </p:attrNameLst>
                                      </p:cBhvr>
                                      <p:tavLst>
                                        <p:tav tm="0">
                                          <p:val>
                                            <p:strVal val="#ppt_x"/>
                                          </p:val>
                                        </p:tav>
                                        <p:tav tm="100000">
                                          <p:val>
                                            <p:strVal val="#ppt_x"/>
                                          </p:val>
                                        </p:tav>
                                      </p:tavLst>
                                    </p:anim>
                                    <p:anim calcmode="lin" valueType="num">
                                      <p:cBhvr additive="base">
                                        <p:cTn id="143" dur="750" fill="hold"/>
                                        <p:tgtEl>
                                          <p:spTgt spid="24"/>
                                        </p:tgtEl>
                                        <p:attrNameLst>
                                          <p:attrName>ppt_y</p:attrName>
                                        </p:attrNameLst>
                                      </p:cBhvr>
                                      <p:tavLst>
                                        <p:tav tm="0">
                                          <p:val>
                                            <p:strVal val="1+#ppt_h/2"/>
                                          </p:val>
                                        </p:tav>
                                        <p:tav tm="100000">
                                          <p:val>
                                            <p:strVal val="#ppt_y"/>
                                          </p:val>
                                        </p:tav>
                                      </p:tavLst>
                                    </p:anim>
                                  </p:childTnLst>
                                </p:cTn>
                              </p:par>
                              <p:par>
                                <p:cTn id="144" presetID="2" presetClass="entr" presetSubtype="4" decel="100000" fill="hold" nodeType="withEffect">
                                  <p:stCondLst>
                                    <p:cond delay="0"/>
                                  </p:stCondLst>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750" fill="hold"/>
                                        <p:tgtEl>
                                          <p:spTgt spid="27"/>
                                        </p:tgtEl>
                                        <p:attrNameLst>
                                          <p:attrName>ppt_x</p:attrName>
                                        </p:attrNameLst>
                                      </p:cBhvr>
                                      <p:tavLst>
                                        <p:tav tm="0">
                                          <p:val>
                                            <p:strVal val="#ppt_x"/>
                                          </p:val>
                                        </p:tav>
                                        <p:tav tm="100000">
                                          <p:val>
                                            <p:strVal val="#ppt_x"/>
                                          </p:val>
                                        </p:tav>
                                      </p:tavLst>
                                    </p:anim>
                                    <p:anim calcmode="lin" valueType="num">
                                      <p:cBhvr additive="base">
                                        <p:cTn id="147" dur="750" fill="hold"/>
                                        <p:tgtEl>
                                          <p:spTgt spid="27"/>
                                        </p:tgtEl>
                                        <p:attrNameLst>
                                          <p:attrName>ppt_y</p:attrName>
                                        </p:attrNameLst>
                                      </p:cBhvr>
                                      <p:tavLst>
                                        <p:tav tm="0">
                                          <p:val>
                                            <p:strVal val="1+#ppt_h/2"/>
                                          </p:val>
                                        </p:tav>
                                        <p:tav tm="100000">
                                          <p:val>
                                            <p:strVal val="#ppt_y"/>
                                          </p:val>
                                        </p:tav>
                                      </p:tavLst>
                                    </p:anim>
                                  </p:childTnLst>
                                </p:cTn>
                              </p:par>
                              <p:par>
                                <p:cTn id="148" presetID="2" presetClass="entr" presetSubtype="4" decel="100000" fill="hold" nodeType="withEffect">
                                  <p:stCondLst>
                                    <p:cond delay="0"/>
                                  </p:stCondLst>
                                  <p:childTnLst>
                                    <p:set>
                                      <p:cBhvr>
                                        <p:cTn id="149" dur="1" fill="hold">
                                          <p:stCondLst>
                                            <p:cond delay="0"/>
                                          </p:stCondLst>
                                        </p:cTn>
                                        <p:tgtEl>
                                          <p:spTgt spid="98"/>
                                        </p:tgtEl>
                                        <p:attrNameLst>
                                          <p:attrName>style.visibility</p:attrName>
                                        </p:attrNameLst>
                                      </p:cBhvr>
                                      <p:to>
                                        <p:strVal val="visible"/>
                                      </p:to>
                                    </p:set>
                                    <p:anim calcmode="lin" valueType="num">
                                      <p:cBhvr additive="base">
                                        <p:cTn id="150" dur="750" fill="hold"/>
                                        <p:tgtEl>
                                          <p:spTgt spid="98"/>
                                        </p:tgtEl>
                                        <p:attrNameLst>
                                          <p:attrName>ppt_x</p:attrName>
                                        </p:attrNameLst>
                                      </p:cBhvr>
                                      <p:tavLst>
                                        <p:tav tm="0">
                                          <p:val>
                                            <p:strVal val="#ppt_x"/>
                                          </p:val>
                                        </p:tav>
                                        <p:tav tm="100000">
                                          <p:val>
                                            <p:strVal val="#ppt_x"/>
                                          </p:val>
                                        </p:tav>
                                      </p:tavLst>
                                    </p:anim>
                                    <p:anim calcmode="lin" valueType="num">
                                      <p:cBhvr additive="base">
                                        <p:cTn id="151" dur="750" fill="hold"/>
                                        <p:tgtEl>
                                          <p:spTgt spid="98"/>
                                        </p:tgtEl>
                                        <p:attrNameLst>
                                          <p:attrName>ppt_y</p:attrName>
                                        </p:attrNameLst>
                                      </p:cBhvr>
                                      <p:tavLst>
                                        <p:tav tm="0">
                                          <p:val>
                                            <p:strVal val="1+#ppt_h/2"/>
                                          </p:val>
                                        </p:tav>
                                        <p:tav tm="100000">
                                          <p:val>
                                            <p:strVal val="#ppt_y"/>
                                          </p:val>
                                        </p:tav>
                                      </p:tavLst>
                                    </p:anim>
                                  </p:childTnLst>
                                </p:cTn>
                              </p:par>
                              <p:par>
                                <p:cTn id="152" presetID="2" presetClass="entr" presetSubtype="4" decel="100000" fill="hold" nodeType="withEffect">
                                  <p:stCondLst>
                                    <p:cond delay="0"/>
                                  </p:stCondLst>
                                  <p:childTnLst>
                                    <p:set>
                                      <p:cBhvr>
                                        <p:cTn id="153" dur="1" fill="hold">
                                          <p:stCondLst>
                                            <p:cond delay="0"/>
                                          </p:stCondLst>
                                        </p:cTn>
                                        <p:tgtEl>
                                          <p:spTgt spid="101"/>
                                        </p:tgtEl>
                                        <p:attrNameLst>
                                          <p:attrName>style.visibility</p:attrName>
                                        </p:attrNameLst>
                                      </p:cBhvr>
                                      <p:to>
                                        <p:strVal val="visible"/>
                                      </p:to>
                                    </p:set>
                                    <p:anim calcmode="lin" valueType="num">
                                      <p:cBhvr additive="base">
                                        <p:cTn id="154" dur="750" fill="hold"/>
                                        <p:tgtEl>
                                          <p:spTgt spid="101"/>
                                        </p:tgtEl>
                                        <p:attrNameLst>
                                          <p:attrName>ppt_x</p:attrName>
                                        </p:attrNameLst>
                                      </p:cBhvr>
                                      <p:tavLst>
                                        <p:tav tm="0">
                                          <p:val>
                                            <p:strVal val="#ppt_x"/>
                                          </p:val>
                                        </p:tav>
                                        <p:tav tm="100000">
                                          <p:val>
                                            <p:strVal val="#ppt_x"/>
                                          </p:val>
                                        </p:tav>
                                      </p:tavLst>
                                    </p:anim>
                                    <p:anim calcmode="lin" valueType="num">
                                      <p:cBhvr additive="base">
                                        <p:cTn id="155" dur="750" fill="hold"/>
                                        <p:tgtEl>
                                          <p:spTgt spid="101"/>
                                        </p:tgtEl>
                                        <p:attrNameLst>
                                          <p:attrName>ppt_y</p:attrName>
                                        </p:attrNameLst>
                                      </p:cBhvr>
                                      <p:tavLst>
                                        <p:tav tm="0">
                                          <p:val>
                                            <p:strVal val="1+#ppt_h/2"/>
                                          </p:val>
                                        </p:tav>
                                        <p:tav tm="100000">
                                          <p:val>
                                            <p:strVal val="#ppt_y"/>
                                          </p:val>
                                        </p:tav>
                                      </p:tavLst>
                                    </p:anim>
                                  </p:childTnLst>
                                </p:cTn>
                              </p:par>
                              <p:par>
                                <p:cTn id="156" presetID="2" presetClass="entr" presetSubtype="4" decel="100000" fill="hold" grpId="0" nodeType="withEffect">
                                  <p:stCondLst>
                                    <p:cond delay="0"/>
                                  </p:stCondLst>
                                  <p:childTnLst>
                                    <p:set>
                                      <p:cBhvr>
                                        <p:cTn id="157" dur="1" fill="hold">
                                          <p:stCondLst>
                                            <p:cond delay="0"/>
                                          </p:stCondLst>
                                        </p:cTn>
                                        <p:tgtEl>
                                          <p:spTgt spid="104"/>
                                        </p:tgtEl>
                                        <p:attrNameLst>
                                          <p:attrName>style.visibility</p:attrName>
                                        </p:attrNameLst>
                                      </p:cBhvr>
                                      <p:to>
                                        <p:strVal val="visible"/>
                                      </p:to>
                                    </p:set>
                                    <p:anim calcmode="lin" valueType="num">
                                      <p:cBhvr additive="base">
                                        <p:cTn id="158" dur="750" fill="hold"/>
                                        <p:tgtEl>
                                          <p:spTgt spid="104"/>
                                        </p:tgtEl>
                                        <p:attrNameLst>
                                          <p:attrName>ppt_x</p:attrName>
                                        </p:attrNameLst>
                                      </p:cBhvr>
                                      <p:tavLst>
                                        <p:tav tm="0">
                                          <p:val>
                                            <p:strVal val="#ppt_x"/>
                                          </p:val>
                                        </p:tav>
                                        <p:tav tm="100000">
                                          <p:val>
                                            <p:strVal val="#ppt_x"/>
                                          </p:val>
                                        </p:tav>
                                      </p:tavLst>
                                    </p:anim>
                                    <p:anim calcmode="lin" valueType="num">
                                      <p:cBhvr additive="base">
                                        <p:cTn id="159" dur="750" fill="hold"/>
                                        <p:tgtEl>
                                          <p:spTgt spid="104"/>
                                        </p:tgtEl>
                                        <p:attrNameLst>
                                          <p:attrName>ppt_y</p:attrName>
                                        </p:attrNameLst>
                                      </p:cBhvr>
                                      <p:tavLst>
                                        <p:tav tm="0">
                                          <p:val>
                                            <p:strVal val="1+#ppt_h/2"/>
                                          </p:val>
                                        </p:tav>
                                        <p:tav tm="100000">
                                          <p:val>
                                            <p:strVal val="#ppt_y"/>
                                          </p:val>
                                        </p:tav>
                                      </p:tavLst>
                                    </p:anim>
                                  </p:childTnLst>
                                </p:cTn>
                              </p:par>
                              <p:par>
                                <p:cTn id="160" presetID="2" presetClass="entr" presetSubtype="4" decel="100000" fill="hold" grpId="0" nodeType="withEffect">
                                  <p:stCondLst>
                                    <p:cond delay="0"/>
                                  </p:stCondLst>
                                  <p:childTnLst>
                                    <p:set>
                                      <p:cBhvr>
                                        <p:cTn id="161" dur="1" fill="hold">
                                          <p:stCondLst>
                                            <p:cond delay="0"/>
                                          </p:stCondLst>
                                        </p:cTn>
                                        <p:tgtEl>
                                          <p:spTgt spid="105"/>
                                        </p:tgtEl>
                                        <p:attrNameLst>
                                          <p:attrName>style.visibility</p:attrName>
                                        </p:attrNameLst>
                                      </p:cBhvr>
                                      <p:to>
                                        <p:strVal val="visible"/>
                                      </p:to>
                                    </p:set>
                                    <p:anim calcmode="lin" valueType="num">
                                      <p:cBhvr additive="base">
                                        <p:cTn id="162" dur="750" fill="hold"/>
                                        <p:tgtEl>
                                          <p:spTgt spid="105"/>
                                        </p:tgtEl>
                                        <p:attrNameLst>
                                          <p:attrName>ppt_x</p:attrName>
                                        </p:attrNameLst>
                                      </p:cBhvr>
                                      <p:tavLst>
                                        <p:tav tm="0">
                                          <p:val>
                                            <p:strVal val="#ppt_x"/>
                                          </p:val>
                                        </p:tav>
                                        <p:tav tm="100000">
                                          <p:val>
                                            <p:strVal val="#ppt_x"/>
                                          </p:val>
                                        </p:tav>
                                      </p:tavLst>
                                    </p:anim>
                                    <p:anim calcmode="lin" valueType="num">
                                      <p:cBhvr additive="base">
                                        <p:cTn id="163" dur="750" fill="hold"/>
                                        <p:tgtEl>
                                          <p:spTgt spid="105"/>
                                        </p:tgtEl>
                                        <p:attrNameLst>
                                          <p:attrName>ppt_y</p:attrName>
                                        </p:attrNameLst>
                                      </p:cBhvr>
                                      <p:tavLst>
                                        <p:tav tm="0">
                                          <p:val>
                                            <p:strVal val="1+#ppt_h/2"/>
                                          </p:val>
                                        </p:tav>
                                        <p:tav tm="100000">
                                          <p:val>
                                            <p:strVal val="#ppt_y"/>
                                          </p:val>
                                        </p:tav>
                                      </p:tavLst>
                                    </p:anim>
                                  </p:childTnLst>
                                </p:cTn>
                              </p:par>
                              <p:par>
                                <p:cTn id="164" presetID="2" presetClass="entr" presetSubtype="4" decel="100000" fill="hold" nodeType="withEffect">
                                  <p:stCondLst>
                                    <p:cond delay="0"/>
                                  </p:stCondLst>
                                  <p:childTnLst>
                                    <p:set>
                                      <p:cBhvr>
                                        <p:cTn id="165" dur="1" fill="hold">
                                          <p:stCondLst>
                                            <p:cond delay="0"/>
                                          </p:stCondLst>
                                        </p:cTn>
                                        <p:tgtEl>
                                          <p:spTgt spid="106"/>
                                        </p:tgtEl>
                                        <p:attrNameLst>
                                          <p:attrName>style.visibility</p:attrName>
                                        </p:attrNameLst>
                                      </p:cBhvr>
                                      <p:to>
                                        <p:strVal val="visible"/>
                                      </p:to>
                                    </p:set>
                                    <p:anim calcmode="lin" valueType="num">
                                      <p:cBhvr additive="base">
                                        <p:cTn id="166" dur="750" fill="hold"/>
                                        <p:tgtEl>
                                          <p:spTgt spid="106"/>
                                        </p:tgtEl>
                                        <p:attrNameLst>
                                          <p:attrName>ppt_x</p:attrName>
                                        </p:attrNameLst>
                                      </p:cBhvr>
                                      <p:tavLst>
                                        <p:tav tm="0">
                                          <p:val>
                                            <p:strVal val="#ppt_x"/>
                                          </p:val>
                                        </p:tav>
                                        <p:tav tm="100000">
                                          <p:val>
                                            <p:strVal val="#ppt_x"/>
                                          </p:val>
                                        </p:tav>
                                      </p:tavLst>
                                    </p:anim>
                                    <p:anim calcmode="lin" valueType="num">
                                      <p:cBhvr additive="base">
                                        <p:cTn id="167" dur="750" fill="hold"/>
                                        <p:tgtEl>
                                          <p:spTgt spid="106"/>
                                        </p:tgtEl>
                                        <p:attrNameLst>
                                          <p:attrName>ppt_y</p:attrName>
                                        </p:attrNameLst>
                                      </p:cBhvr>
                                      <p:tavLst>
                                        <p:tav tm="0">
                                          <p:val>
                                            <p:strVal val="1+#ppt_h/2"/>
                                          </p:val>
                                        </p:tav>
                                        <p:tav tm="100000">
                                          <p:val>
                                            <p:strVal val="#ppt_y"/>
                                          </p:val>
                                        </p:tav>
                                      </p:tavLst>
                                    </p:anim>
                                  </p:childTnLst>
                                </p:cTn>
                              </p:par>
                              <p:par>
                                <p:cTn id="168" presetID="2" presetClass="entr" presetSubtype="4" decel="100000" fill="hold" nodeType="withEffect">
                                  <p:stCondLst>
                                    <p:cond delay="0"/>
                                  </p:stCondLst>
                                  <p:childTnLst>
                                    <p:set>
                                      <p:cBhvr>
                                        <p:cTn id="169" dur="1" fill="hold">
                                          <p:stCondLst>
                                            <p:cond delay="0"/>
                                          </p:stCondLst>
                                        </p:cTn>
                                        <p:tgtEl>
                                          <p:spTgt spid="109"/>
                                        </p:tgtEl>
                                        <p:attrNameLst>
                                          <p:attrName>style.visibility</p:attrName>
                                        </p:attrNameLst>
                                      </p:cBhvr>
                                      <p:to>
                                        <p:strVal val="visible"/>
                                      </p:to>
                                    </p:set>
                                    <p:anim calcmode="lin" valueType="num">
                                      <p:cBhvr additive="base">
                                        <p:cTn id="170" dur="750" fill="hold"/>
                                        <p:tgtEl>
                                          <p:spTgt spid="109"/>
                                        </p:tgtEl>
                                        <p:attrNameLst>
                                          <p:attrName>ppt_x</p:attrName>
                                        </p:attrNameLst>
                                      </p:cBhvr>
                                      <p:tavLst>
                                        <p:tav tm="0">
                                          <p:val>
                                            <p:strVal val="#ppt_x"/>
                                          </p:val>
                                        </p:tav>
                                        <p:tav tm="100000">
                                          <p:val>
                                            <p:strVal val="#ppt_x"/>
                                          </p:val>
                                        </p:tav>
                                      </p:tavLst>
                                    </p:anim>
                                    <p:anim calcmode="lin" valueType="num">
                                      <p:cBhvr additive="base">
                                        <p:cTn id="171" dur="750" fill="hold"/>
                                        <p:tgtEl>
                                          <p:spTgt spid="109"/>
                                        </p:tgtEl>
                                        <p:attrNameLst>
                                          <p:attrName>ppt_y</p:attrName>
                                        </p:attrNameLst>
                                      </p:cBhvr>
                                      <p:tavLst>
                                        <p:tav tm="0">
                                          <p:val>
                                            <p:strVal val="1+#ppt_h/2"/>
                                          </p:val>
                                        </p:tav>
                                        <p:tav tm="100000">
                                          <p:val>
                                            <p:strVal val="#ppt_y"/>
                                          </p:val>
                                        </p:tav>
                                      </p:tavLst>
                                    </p:anim>
                                  </p:childTnLst>
                                </p:cTn>
                              </p:par>
                              <p:par>
                                <p:cTn id="172" presetID="2" presetClass="entr" presetSubtype="4" decel="100000" fill="hold" nodeType="withEffect">
                                  <p:stCondLst>
                                    <p:cond delay="0"/>
                                  </p:stCondLst>
                                  <p:childTnLst>
                                    <p:set>
                                      <p:cBhvr>
                                        <p:cTn id="173" dur="1" fill="hold">
                                          <p:stCondLst>
                                            <p:cond delay="0"/>
                                          </p:stCondLst>
                                        </p:cTn>
                                        <p:tgtEl>
                                          <p:spTgt spid="112"/>
                                        </p:tgtEl>
                                        <p:attrNameLst>
                                          <p:attrName>style.visibility</p:attrName>
                                        </p:attrNameLst>
                                      </p:cBhvr>
                                      <p:to>
                                        <p:strVal val="visible"/>
                                      </p:to>
                                    </p:set>
                                    <p:anim calcmode="lin" valueType="num">
                                      <p:cBhvr additive="base">
                                        <p:cTn id="174" dur="750" fill="hold"/>
                                        <p:tgtEl>
                                          <p:spTgt spid="112"/>
                                        </p:tgtEl>
                                        <p:attrNameLst>
                                          <p:attrName>ppt_x</p:attrName>
                                        </p:attrNameLst>
                                      </p:cBhvr>
                                      <p:tavLst>
                                        <p:tav tm="0">
                                          <p:val>
                                            <p:strVal val="#ppt_x"/>
                                          </p:val>
                                        </p:tav>
                                        <p:tav tm="100000">
                                          <p:val>
                                            <p:strVal val="#ppt_x"/>
                                          </p:val>
                                        </p:tav>
                                      </p:tavLst>
                                    </p:anim>
                                    <p:anim calcmode="lin" valueType="num">
                                      <p:cBhvr additive="base">
                                        <p:cTn id="175" dur="750" fill="hold"/>
                                        <p:tgtEl>
                                          <p:spTgt spid="112"/>
                                        </p:tgtEl>
                                        <p:attrNameLst>
                                          <p:attrName>ppt_y</p:attrName>
                                        </p:attrNameLst>
                                      </p:cBhvr>
                                      <p:tavLst>
                                        <p:tav tm="0">
                                          <p:val>
                                            <p:strVal val="1+#ppt_h/2"/>
                                          </p:val>
                                        </p:tav>
                                        <p:tav tm="100000">
                                          <p:val>
                                            <p:strVal val="#ppt_y"/>
                                          </p:val>
                                        </p:tav>
                                      </p:tavLst>
                                    </p:anim>
                                  </p:childTnLst>
                                </p:cTn>
                              </p:par>
                              <p:par>
                                <p:cTn id="176" presetID="2" presetClass="entr" presetSubtype="4" decel="100000" fill="hold" nodeType="withEffect">
                                  <p:stCondLst>
                                    <p:cond delay="0"/>
                                  </p:stCondLst>
                                  <p:childTnLst>
                                    <p:set>
                                      <p:cBhvr>
                                        <p:cTn id="177" dur="1" fill="hold">
                                          <p:stCondLst>
                                            <p:cond delay="0"/>
                                          </p:stCondLst>
                                        </p:cTn>
                                        <p:tgtEl>
                                          <p:spTgt spid="115"/>
                                        </p:tgtEl>
                                        <p:attrNameLst>
                                          <p:attrName>style.visibility</p:attrName>
                                        </p:attrNameLst>
                                      </p:cBhvr>
                                      <p:to>
                                        <p:strVal val="visible"/>
                                      </p:to>
                                    </p:set>
                                    <p:anim calcmode="lin" valueType="num">
                                      <p:cBhvr additive="base">
                                        <p:cTn id="178" dur="750" fill="hold"/>
                                        <p:tgtEl>
                                          <p:spTgt spid="115"/>
                                        </p:tgtEl>
                                        <p:attrNameLst>
                                          <p:attrName>ppt_x</p:attrName>
                                        </p:attrNameLst>
                                      </p:cBhvr>
                                      <p:tavLst>
                                        <p:tav tm="0">
                                          <p:val>
                                            <p:strVal val="#ppt_x"/>
                                          </p:val>
                                        </p:tav>
                                        <p:tav tm="100000">
                                          <p:val>
                                            <p:strVal val="#ppt_x"/>
                                          </p:val>
                                        </p:tav>
                                      </p:tavLst>
                                    </p:anim>
                                    <p:anim calcmode="lin" valueType="num">
                                      <p:cBhvr additive="base">
                                        <p:cTn id="179" dur="750" fill="hold"/>
                                        <p:tgtEl>
                                          <p:spTgt spid="115"/>
                                        </p:tgtEl>
                                        <p:attrNameLst>
                                          <p:attrName>ppt_y</p:attrName>
                                        </p:attrNameLst>
                                      </p:cBhvr>
                                      <p:tavLst>
                                        <p:tav tm="0">
                                          <p:val>
                                            <p:strVal val="1+#ppt_h/2"/>
                                          </p:val>
                                        </p:tav>
                                        <p:tav tm="100000">
                                          <p:val>
                                            <p:strVal val="#ppt_y"/>
                                          </p:val>
                                        </p:tav>
                                      </p:tavLst>
                                    </p:anim>
                                  </p:childTnLst>
                                </p:cTn>
                              </p:par>
                            </p:childTnLst>
                          </p:cTn>
                        </p:par>
                        <p:par>
                          <p:cTn id="180" fill="hold">
                            <p:stCondLst>
                              <p:cond delay="2000"/>
                            </p:stCondLst>
                            <p:childTnLst>
                              <p:par>
                                <p:cTn id="181" presetID="2" presetClass="entr" presetSubtype="4" decel="100000" fill="hold" grpId="0" nodeType="afterEffect">
                                  <p:stCondLst>
                                    <p:cond delay="0"/>
                                  </p:stCondLst>
                                  <p:childTnLst>
                                    <p:set>
                                      <p:cBhvr>
                                        <p:cTn id="182" dur="1" fill="hold">
                                          <p:stCondLst>
                                            <p:cond delay="0"/>
                                          </p:stCondLst>
                                        </p:cTn>
                                        <p:tgtEl>
                                          <p:spTgt spid="21"/>
                                        </p:tgtEl>
                                        <p:attrNameLst>
                                          <p:attrName>style.visibility</p:attrName>
                                        </p:attrNameLst>
                                      </p:cBhvr>
                                      <p:to>
                                        <p:strVal val="visible"/>
                                      </p:to>
                                    </p:set>
                                    <p:anim calcmode="lin" valueType="num">
                                      <p:cBhvr additive="base">
                                        <p:cTn id="183" dur="750" fill="hold"/>
                                        <p:tgtEl>
                                          <p:spTgt spid="21"/>
                                        </p:tgtEl>
                                        <p:attrNameLst>
                                          <p:attrName>ppt_x</p:attrName>
                                        </p:attrNameLst>
                                      </p:cBhvr>
                                      <p:tavLst>
                                        <p:tav tm="0">
                                          <p:val>
                                            <p:strVal val="#ppt_x"/>
                                          </p:val>
                                        </p:tav>
                                        <p:tav tm="100000">
                                          <p:val>
                                            <p:strVal val="#ppt_x"/>
                                          </p:val>
                                        </p:tav>
                                      </p:tavLst>
                                    </p:anim>
                                    <p:anim calcmode="lin" valueType="num">
                                      <p:cBhvr additive="base">
                                        <p:cTn id="184" dur="750" fill="hold"/>
                                        <p:tgtEl>
                                          <p:spTgt spid="21"/>
                                        </p:tgtEl>
                                        <p:attrNameLst>
                                          <p:attrName>ppt_y</p:attrName>
                                        </p:attrNameLst>
                                      </p:cBhvr>
                                      <p:tavLst>
                                        <p:tav tm="0">
                                          <p:val>
                                            <p:strVal val="1+#ppt_h/2"/>
                                          </p:val>
                                        </p:tav>
                                        <p:tav tm="100000">
                                          <p:val>
                                            <p:strVal val="#ppt_y"/>
                                          </p:val>
                                        </p:tav>
                                      </p:tavLst>
                                    </p:anim>
                                  </p:childTnLst>
                                </p:cTn>
                              </p:par>
                              <p:par>
                                <p:cTn id="185" presetID="2" presetClass="entr" presetSubtype="4" decel="100000"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additive="base">
                                        <p:cTn id="187" dur="750" fill="hold"/>
                                        <p:tgtEl>
                                          <p:spTgt spid="118"/>
                                        </p:tgtEl>
                                        <p:attrNameLst>
                                          <p:attrName>ppt_x</p:attrName>
                                        </p:attrNameLst>
                                      </p:cBhvr>
                                      <p:tavLst>
                                        <p:tav tm="0">
                                          <p:val>
                                            <p:strVal val="#ppt_x"/>
                                          </p:val>
                                        </p:tav>
                                        <p:tav tm="100000">
                                          <p:val>
                                            <p:strVal val="#ppt_x"/>
                                          </p:val>
                                        </p:tav>
                                      </p:tavLst>
                                    </p:anim>
                                    <p:anim calcmode="lin" valueType="num">
                                      <p:cBhvr additive="base">
                                        <p:cTn id="188" dur="750" fill="hold"/>
                                        <p:tgtEl>
                                          <p:spTgt spid="118"/>
                                        </p:tgtEl>
                                        <p:attrNameLst>
                                          <p:attrName>ppt_y</p:attrName>
                                        </p:attrNameLst>
                                      </p:cBhvr>
                                      <p:tavLst>
                                        <p:tav tm="0">
                                          <p:val>
                                            <p:strVal val="1+#ppt_h/2"/>
                                          </p:val>
                                        </p:tav>
                                        <p:tav tm="100000">
                                          <p:val>
                                            <p:strVal val="#ppt_y"/>
                                          </p:val>
                                        </p:tav>
                                      </p:tavLst>
                                    </p:anim>
                                  </p:childTnLst>
                                </p:cTn>
                              </p:par>
                              <p:par>
                                <p:cTn id="189" presetID="2" presetClass="entr" presetSubtype="4" decel="100000" fill="hold" grpId="0" nodeType="withEffect">
                                  <p:stCondLst>
                                    <p:cond delay="0"/>
                                  </p:stCondLst>
                                  <p:childTnLst>
                                    <p:set>
                                      <p:cBhvr>
                                        <p:cTn id="190" dur="1" fill="hold">
                                          <p:stCondLst>
                                            <p:cond delay="0"/>
                                          </p:stCondLst>
                                        </p:cTn>
                                        <p:tgtEl>
                                          <p:spTgt spid="119"/>
                                        </p:tgtEl>
                                        <p:attrNameLst>
                                          <p:attrName>style.visibility</p:attrName>
                                        </p:attrNameLst>
                                      </p:cBhvr>
                                      <p:to>
                                        <p:strVal val="visible"/>
                                      </p:to>
                                    </p:set>
                                    <p:anim calcmode="lin" valueType="num">
                                      <p:cBhvr additive="base">
                                        <p:cTn id="191" dur="750" fill="hold"/>
                                        <p:tgtEl>
                                          <p:spTgt spid="119"/>
                                        </p:tgtEl>
                                        <p:attrNameLst>
                                          <p:attrName>ppt_x</p:attrName>
                                        </p:attrNameLst>
                                      </p:cBhvr>
                                      <p:tavLst>
                                        <p:tav tm="0">
                                          <p:val>
                                            <p:strVal val="#ppt_x"/>
                                          </p:val>
                                        </p:tav>
                                        <p:tav tm="100000">
                                          <p:val>
                                            <p:strVal val="#ppt_x"/>
                                          </p:val>
                                        </p:tav>
                                      </p:tavLst>
                                    </p:anim>
                                    <p:anim calcmode="lin" valueType="num">
                                      <p:cBhvr additive="base">
                                        <p:cTn id="192" dur="750" fill="hold"/>
                                        <p:tgtEl>
                                          <p:spTgt spid="119"/>
                                        </p:tgtEl>
                                        <p:attrNameLst>
                                          <p:attrName>ppt_y</p:attrName>
                                        </p:attrNameLst>
                                      </p:cBhvr>
                                      <p:tavLst>
                                        <p:tav tm="0">
                                          <p:val>
                                            <p:strVal val="1+#ppt_h/2"/>
                                          </p:val>
                                        </p:tav>
                                        <p:tav tm="100000">
                                          <p:val>
                                            <p:strVal val="#ppt_y"/>
                                          </p:val>
                                        </p:tav>
                                      </p:tavLst>
                                    </p:anim>
                                  </p:childTnLst>
                                </p:cTn>
                              </p:par>
                              <p:par>
                                <p:cTn id="193" presetID="2" presetClass="entr" presetSubtype="4" decel="100000" fill="hold" nodeType="withEffect">
                                  <p:stCondLst>
                                    <p:cond delay="0"/>
                                  </p:stCondLst>
                                  <p:childTnLst>
                                    <p:set>
                                      <p:cBhvr>
                                        <p:cTn id="194" dur="1" fill="hold">
                                          <p:stCondLst>
                                            <p:cond delay="0"/>
                                          </p:stCondLst>
                                        </p:cTn>
                                        <p:tgtEl>
                                          <p:spTgt spid="120"/>
                                        </p:tgtEl>
                                        <p:attrNameLst>
                                          <p:attrName>style.visibility</p:attrName>
                                        </p:attrNameLst>
                                      </p:cBhvr>
                                      <p:to>
                                        <p:strVal val="visible"/>
                                      </p:to>
                                    </p:set>
                                    <p:anim calcmode="lin" valueType="num">
                                      <p:cBhvr additive="base">
                                        <p:cTn id="195" dur="750" fill="hold"/>
                                        <p:tgtEl>
                                          <p:spTgt spid="120"/>
                                        </p:tgtEl>
                                        <p:attrNameLst>
                                          <p:attrName>ppt_x</p:attrName>
                                        </p:attrNameLst>
                                      </p:cBhvr>
                                      <p:tavLst>
                                        <p:tav tm="0">
                                          <p:val>
                                            <p:strVal val="#ppt_x"/>
                                          </p:val>
                                        </p:tav>
                                        <p:tav tm="100000">
                                          <p:val>
                                            <p:strVal val="#ppt_x"/>
                                          </p:val>
                                        </p:tav>
                                      </p:tavLst>
                                    </p:anim>
                                    <p:anim calcmode="lin" valueType="num">
                                      <p:cBhvr additive="base">
                                        <p:cTn id="196" dur="750" fill="hold"/>
                                        <p:tgtEl>
                                          <p:spTgt spid="120"/>
                                        </p:tgtEl>
                                        <p:attrNameLst>
                                          <p:attrName>ppt_y</p:attrName>
                                        </p:attrNameLst>
                                      </p:cBhvr>
                                      <p:tavLst>
                                        <p:tav tm="0">
                                          <p:val>
                                            <p:strVal val="1+#ppt_h/2"/>
                                          </p:val>
                                        </p:tav>
                                        <p:tav tm="100000">
                                          <p:val>
                                            <p:strVal val="#ppt_y"/>
                                          </p:val>
                                        </p:tav>
                                      </p:tavLst>
                                    </p:anim>
                                  </p:childTnLst>
                                </p:cTn>
                              </p:par>
                              <p:par>
                                <p:cTn id="197" presetID="2" presetClass="entr" presetSubtype="4" decel="100000" fill="hold" nodeType="withEffect">
                                  <p:stCondLst>
                                    <p:cond delay="0"/>
                                  </p:stCondLst>
                                  <p:childTnLst>
                                    <p:set>
                                      <p:cBhvr>
                                        <p:cTn id="198" dur="1" fill="hold">
                                          <p:stCondLst>
                                            <p:cond delay="0"/>
                                          </p:stCondLst>
                                        </p:cTn>
                                        <p:tgtEl>
                                          <p:spTgt spid="123"/>
                                        </p:tgtEl>
                                        <p:attrNameLst>
                                          <p:attrName>style.visibility</p:attrName>
                                        </p:attrNameLst>
                                      </p:cBhvr>
                                      <p:to>
                                        <p:strVal val="visible"/>
                                      </p:to>
                                    </p:set>
                                    <p:anim calcmode="lin" valueType="num">
                                      <p:cBhvr additive="base">
                                        <p:cTn id="199" dur="750" fill="hold"/>
                                        <p:tgtEl>
                                          <p:spTgt spid="123"/>
                                        </p:tgtEl>
                                        <p:attrNameLst>
                                          <p:attrName>ppt_x</p:attrName>
                                        </p:attrNameLst>
                                      </p:cBhvr>
                                      <p:tavLst>
                                        <p:tav tm="0">
                                          <p:val>
                                            <p:strVal val="#ppt_x"/>
                                          </p:val>
                                        </p:tav>
                                        <p:tav tm="100000">
                                          <p:val>
                                            <p:strVal val="#ppt_x"/>
                                          </p:val>
                                        </p:tav>
                                      </p:tavLst>
                                    </p:anim>
                                    <p:anim calcmode="lin" valueType="num">
                                      <p:cBhvr additive="base">
                                        <p:cTn id="200" dur="750" fill="hold"/>
                                        <p:tgtEl>
                                          <p:spTgt spid="123"/>
                                        </p:tgtEl>
                                        <p:attrNameLst>
                                          <p:attrName>ppt_y</p:attrName>
                                        </p:attrNameLst>
                                      </p:cBhvr>
                                      <p:tavLst>
                                        <p:tav tm="0">
                                          <p:val>
                                            <p:strVal val="1+#ppt_h/2"/>
                                          </p:val>
                                        </p:tav>
                                        <p:tav tm="100000">
                                          <p:val>
                                            <p:strVal val="#ppt_y"/>
                                          </p:val>
                                        </p:tav>
                                      </p:tavLst>
                                    </p:anim>
                                  </p:childTnLst>
                                </p:cTn>
                              </p:par>
                              <p:par>
                                <p:cTn id="201" presetID="2" presetClass="entr" presetSubtype="4" decel="100000" fill="hold" nodeType="withEffect">
                                  <p:stCondLst>
                                    <p:cond delay="0"/>
                                  </p:stCondLst>
                                  <p:childTnLst>
                                    <p:set>
                                      <p:cBhvr>
                                        <p:cTn id="202" dur="1" fill="hold">
                                          <p:stCondLst>
                                            <p:cond delay="0"/>
                                          </p:stCondLst>
                                        </p:cTn>
                                        <p:tgtEl>
                                          <p:spTgt spid="126"/>
                                        </p:tgtEl>
                                        <p:attrNameLst>
                                          <p:attrName>style.visibility</p:attrName>
                                        </p:attrNameLst>
                                      </p:cBhvr>
                                      <p:to>
                                        <p:strVal val="visible"/>
                                      </p:to>
                                    </p:set>
                                    <p:anim calcmode="lin" valueType="num">
                                      <p:cBhvr additive="base">
                                        <p:cTn id="203" dur="750" fill="hold"/>
                                        <p:tgtEl>
                                          <p:spTgt spid="126"/>
                                        </p:tgtEl>
                                        <p:attrNameLst>
                                          <p:attrName>ppt_x</p:attrName>
                                        </p:attrNameLst>
                                      </p:cBhvr>
                                      <p:tavLst>
                                        <p:tav tm="0">
                                          <p:val>
                                            <p:strVal val="#ppt_x"/>
                                          </p:val>
                                        </p:tav>
                                        <p:tav tm="100000">
                                          <p:val>
                                            <p:strVal val="#ppt_x"/>
                                          </p:val>
                                        </p:tav>
                                      </p:tavLst>
                                    </p:anim>
                                    <p:anim calcmode="lin" valueType="num">
                                      <p:cBhvr additive="base">
                                        <p:cTn id="204" dur="750" fill="hold"/>
                                        <p:tgtEl>
                                          <p:spTgt spid="126"/>
                                        </p:tgtEl>
                                        <p:attrNameLst>
                                          <p:attrName>ppt_y</p:attrName>
                                        </p:attrNameLst>
                                      </p:cBhvr>
                                      <p:tavLst>
                                        <p:tav tm="0">
                                          <p:val>
                                            <p:strVal val="1+#ppt_h/2"/>
                                          </p:val>
                                        </p:tav>
                                        <p:tav tm="100000">
                                          <p:val>
                                            <p:strVal val="#ppt_y"/>
                                          </p:val>
                                        </p:tav>
                                      </p:tavLst>
                                    </p:anim>
                                  </p:childTnLst>
                                </p:cTn>
                              </p:par>
                              <p:par>
                                <p:cTn id="205" presetID="2" presetClass="entr" presetSubtype="4" decel="100000" fill="hold" nodeType="withEffect">
                                  <p:stCondLst>
                                    <p:cond delay="0"/>
                                  </p:stCondLst>
                                  <p:childTnLst>
                                    <p:set>
                                      <p:cBhvr>
                                        <p:cTn id="206" dur="1" fill="hold">
                                          <p:stCondLst>
                                            <p:cond delay="0"/>
                                          </p:stCondLst>
                                        </p:cTn>
                                        <p:tgtEl>
                                          <p:spTgt spid="129"/>
                                        </p:tgtEl>
                                        <p:attrNameLst>
                                          <p:attrName>style.visibility</p:attrName>
                                        </p:attrNameLst>
                                      </p:cBhvr>
                                      <p:to>
                                        <p:strVal val="visible"/>
                                      </p:to>
                                    </p:set>
                                    <p:anim calcmode="lin" valueType="num">
                                      <p:cBhvr additive="base">
                                        <p:cTn id="207" dur="750" fill="hold"/>
                                        <p:tgtEl>
                                          <p:spTgt spid="129"/>
                                        </p:tgtEl>
                                        <p:attrNameLst>
                                          <p:attrName>ppt_x</p:attrName>
                                        </p:attrNameLst>
                                      </p:cBhvr>
                                      <p:tavLst>
                                        <p:tav tm="0">
                                          <p:val>
                                            <p:strVal val="#ppt_x"/>
                                          </p:val>
                                        </p:tav>
                                        <p:tav tm="100000">
                                          <p:val>
                                            <p:strVal val="#ppt_x"/>
                                          </p:val>
                                        </p:tav>
                                      </p:tavLst>
                                    </p:anim>
                                    <p:anim calcmode="lin" valueType="num">
                                      <p:cBhvr additive="base">
                                        <p:cTn id="208" dur="750" fill="hold"/>
                                        <p:tgtEl>
                                          <p:spTgt spid="129"/>
                                        </p:tgtEl>
                                        <p:attrNameLst>
                                          <p:attrName>ppt_y</p:attrName>
                                        </p:attrNameLst>
                                      </p:cBhvr>
                                      <p:tavLst>
                                        <p:tav tm="0">
                                          <p:val>
                                            <p:strVal val="1+#ppt_h/2"/>
                                          </p:val>
                                        </p:tav>
                                        <p:tav tm="100000">
                                          <p:val>
                                            <p:strVal val="#ppt_y"/>
                                          </p:val>
                                        </p:tav>
                                      </p:tavLst>
                                    </p:anim>
                                  </p:childTnLst>
                                </p:cTn>
                              </p:par>
                            </p:childTnLst>
                          </p:cTn>
                        </p:par>
                        <p:par>
                          <p:cTn id="209" fill="hold">
                            <p:stCondLst>
                              <p:cond delay="3000"/>
                            </p:stCondLst>
                            <p:childTnLst>
                              <p:par>
                                <p:cTn id="210" presetID="2" presetClass="entr" presetSubtype="4" decel="100000" fill="hold" grpId="0" nodeType="afterEffect">
                                  <p:stCondLst>
                                    <p:cond delay="0"/>
                                  </p:stCondLst>
                                  <p:childTnLst>
                                    <p:set>
                                      <p:cBhvr>
                                        <p:cTn id="211" dur="1" fill="hold">
                                          <p:stCondLst>
                                            <p:cond delay="0"/>
                                          </p:stCondLst>
                                        </p:cTn>
                                        <p:tgtEl>
                                          <p:spTgt spid="133"/>
                                        </p:tgtEl>
                                        <p:attrNameLst>
                                          <p:attrName>style.visibility</p:attrName>
                                        </p:attrNameLst>
                                      </p:cBhvr>
                                      <p:to>
                                        <p:strVal val="visible"/>
                                      </p:to>
                                    </p:set>
                                    <p:anim calcmode="lin" valueType="num">
                                      <p:cBhvr additive="base">
                                        <p:cTn id="212" dur="750" fill="hold"/>
                                        <p:tgtEl>
                                          <p:spTgt spid="133"/>
                                        </p:tgtEl>
                                        <p:attrNameLst>
                                          <p:attrName>ppt_x</p:attrName>
                                        </p:attrNameLst>
                                      </p:cBhvr>
                                      <p:tavLst>
                                        <p:tav tm="0">
                                          <p:val>
                                            <p:strVal val="#ppt_x"/>
                                          </p:val>
                                        </p:tav>
                                        <p:tav tm="100000">
                                          <p:val>
                                            <p:strVal val="#ppt_x"/>
                                          </p:val>
                                        </p:tav>
                                      </p:tavLst>
                                    </p:anim>
                                    <p:anim calcmode="lin" valueType="num">
                                      <p:cBhvr additive="base">
                                        <p:cTn id="213" dur="750" fill="hold"/>
                                        <p:tgtEl>
                                          <p:spTgt spid="133"/>
                                        </p:tgtEl>
                                        <p:attrNameLst>
                                          <p:attrName>ppt_y</p:attrName>
                                        </p:attrNameLst>
                                      </p:cBhvr>
                                      <p:tavLst>
                                        <p:tav tm="0">
                                          <p:val>
                                            <p:strVal val="1+#ppt_h/2"/>
                                          </p:val>
                                        </p:tav>
                                        <p:tav tm="100000">
                                          <p:val>
                                            <p:strVal val="#ppt_y"/>
                                          </p:val>
                                        </p:tav>
                                      </p:tavLst>
                                    </p:anim>
                                  </p:childTnLst>
                                </p:cTn>
                              </p:par>
                              <p:par>
                                <p:cTn id="214" presetID="2" presetClass="entr" presetSubtype="4" decel="100000" fill="hold" grpId="0" nodeType="withEffect">
                                  <p:stCondLst>
                                    <p:cond delay="0"/>
                                  </p:stCondLst>
                                  <p:childTnLst>
                                    <p:set>
                                      <p:cBhvr>
                                        <p:cTn id="215" dur="1" fill="hold">
                                          <p:stCondLst>
                                            <p:cond delay="0"/>
                                          </p:stCondLst>
                                        </p:cTn>
                                        <p:tgtEl>
                                          <p:spTgt spid="136"/>
                                        </p:tgtEl>
                                        <p:attrNameLst>
                                          <p:attrName>style.visibility</p:attrName>
                                        </p:attrNameLst>
                                      </p:cBhvr>
                                      <p:to>
                                        <p:strVal val="visible"/>
                                      </p:to>
                                    </p:set>
                                    <p:anim calcmode="lin" valueType="num">
                                      <p:cBhvr additive="base">
                                        <p:cTn id="216" dur="750" fill="hold"/>
                                        <p:tgtEl>
                                          <p:spTgt spid="136"/>
                                        </p:tgtEl>
                                        <p:attrNameLst>
                                          <p:attrName>ppt_x</p:attrName>
                                        </p:attrNameLst>
                                      </p:cBhvr>
                                      <p:tavLst>
                                        <p:tav tm="0">
                                          <p:val>
                                            <p:strVal val="#ppt_x"/>
                                          </p:val>
                                        </p:tav>
                                        <p:tav tm="100000">
                                          <p:val>
                                            <p:strVal val="#ppt_x"/>
                                          </p:val>
                                        </p:tav>
                                      </p:tavLst>
                                    </p:anim>
                                    <p:anim calcmode="lin" valueType="num">
                                      <p:cBhvr additive="base">
                                        <p:cTn id="217" dur="750" fill="hold"/>
                                        <p:tgtEl>
                                          <p:spTgt spid="136"/>
                                        </p:tgtEl>
                                        <p:attrNameLst>
                                          <p:attrName>ppt_y</p:attrName>
                                        </p:attrNameLst>
                                      </p:cBhvr>
                                      <p:tavLst>
                                        <p:tav tm="0">
                                          <p:val>
                                            <p:strVal val="1+#ppt_h/2"/>
                                          </p:val>
                                        </p:tav>
                                        <p:tav tm="100000">
                                          <p:val>
                                            <p:strVal val="#ppt_y"/>
                                          </p:val>
                                        </p:tav>
                                      </p:tavLst>
                                    </p:anim>
                                  </p:childTnLst>
                                </p:cTn>
                              </p:par>
                              <p:par>
                                <p:cTn id="218" presetID="2" presetClass="entr" presetSubtype="4" decel="100000" fill="hold" grpId="0" nodeType="withEffect">
                                  <p:stCondLst>
                                    <p:cond delay="0"/>
                                  </p:stCondLst>
                                  <p:childTnLst>
                                    <p:set>
                                      <p:cBhvr>
                                        <p:cTn id="219" dur="1" fill="hold">
                                          <p:stCondLst>
                                            <p:cond delay="0"/>
                                          </p:stCondLst>
                                        </p:cTn>
                                        <p:tgtEl>
                                          <p:spTgt spid="137"/>
                                        </p:tgtEl>
                                        <p:attrNameLst>
                                          <p:attrName>style.visibility</p:attrName>
                                        </p:attrNameLst>
                                      </p:cBhvr>
                                      <p:to>
                                        <p:strVal val="visible"/>
                                      </p:to>
                                    </p:set>
                                    <p:anim calcmode="lin" valueType="num">
                                      <p:cBhvr additive="base">
                                        <p:cTn id="220" dur="750" fill="hold"/>
                                        <p:tgtEl>
                                          <p:spTgt spid="137"/>
                                        </p:tgtEl>
                                        <p:attrNameLst>
                                          <p:attrName>ppt_x</p:attrName>
                                        </p:attrNameLst>
                                      </p:cBhvr>
                                      <p:tavLst>
                                        <p:tav tm="0">
                                          <p:val>
                                            <p:strVal val="#ppt_x"/>
                                          </p:val>
                                        </p:tav>
                                        <p:tav tm="100000">
                                          <p:val>
                                            <p:strVal val="#ppt_x"/>
                                          </p:val>
                                        </p:tav>
                                      </p:tavLst>
                                    </p:anim>
                                    <p:anim calcmode="lin" valueType="num">
                                      <p:cBhvr additive="base">
                                        <p:cTn id="221" dur="750" fill="hold"/>
                                        <p:tgtEl>
                                          <p:spTgt spid="137"/>
                                        </p:tgtEl>
                                        <p:attrNameLst>
                                          <p:attrName>ppt_y</p:attrName>
                                        </p:attrNameLst>
                                      </p:cBhvr>
                                      <p:tavLst>
                                        <p:tav tm="0">
                                          <p:val>
                                            <p:strVal val="1+#ppt_h/2"/>
                                          </p:val>
                                        </p:tav>
                                        <p:tav tm="100000">
                                          <p:val>
                                            <p:strVal val="#ppt_y"/>
                                          </p:val>
                                        </p:tav>
                                      </p:tavLst>
                                    </p:anim>
                                  </p:childTnLst>
                                </p:cTn>
                              </p:par>
                              <p:par>
                                <p:cTn id="222" presetID="2" presetClass="entr" presetSubtype="4" decel="100000" fill="hold" nodeType="withEffect">
                                  <p:stCondLst>
                                    <p:cond delay="0"/>
                                  </p:stCondLst>
                                  <p:childTnLst>
                                    <p:set>
                                      <p:cBhvr>
                                        <p:cTn id="223" dur="1" fill="hold">
                                          <p:stCondLst>
                                            <p:cond delay="0"/>
                                          </p:stCondLst>
                                        </p:cTn>
                                        <p:tgtEl>
                                          <p:spTgt spid="138"/>
                                        </p:tgtEl>
                                        <p:attrNameLst>
                                          <p:attrName>style.visibility</p:attrName>
                                        </p:attrNameLst>
                                      </p:cBhvr>
                                      <p:to>
                                        <p:strVal val="visible"/>
                                      </p:to>
                                    </p:set>
                                    <p:anim calcmode="lin" valueType="num">
                                      <p:cBhvr additive="base">
                                        <p:cTn id="224" dur="750" fill="hold"/>
                                        <p:tgtEl>
                                          <p:spTgt spid="138"/>
                                        </p:tgtEl>
                                        <p:attrNameLst>
                                          <p:attrName>ppt_x</p:attrName>
                                        </p:attrNameLst>
                                      </p:cBhvr>
                                      <p:tavLst>
                                        <p:tav tm="0">
                                          <p:val>
                                            <p:strVal val="#ppt_x"/>
                                          </p:val>
                                        </p:tav>
                                        <p:tav tm="100000">
                                          <p:val>
                                            <p:strVal val="#ppt_x"/>
                                          </p:val>
                                        </p:tav>
                                      </p:tavLst>
                                    </p:anim>
                                    <p:anim calcmode="lin" valueType="num">
                                      <p:cBhvr additive="base">
                                        <p:cTn id="225" dur="750" fill="hold"/>
                                        <p:tgtEl>
                                          <p:spTgt spid="138"/>
                                        </p:tgtEl>
                                        <p:attrNameLst>
                                          <p:attrName>ppt_y</p:attrName>
                                        </p:attrNameLst>
                                      </p:cBhvr>
                                      <p:tavLst>
                                        <p:tav tm="0">
                                          <p:val>
                                            <p:strVal val="1+#ppt_h/2"/>
                                          </p:val>
                                        </p:tav>
                                        <p:tav tm="100000">
                                          <p:val>
                                            <p:strVal val="#ppt_y"/>
                                          </p:val>
                                        </p:tav>
                                      </p:tavLst>
                                    </p:anim>
                                  </p:childTnLst>
                                </p:cTn>
                              </p:par>
                              <p:par>
                                <p:cTn id="226" presetID="2" presetClass="entr" presetSubtype="4" decel="100000" fill="hold" nodeType="withEffect">
                                  <p:stCondLst>
                                    <p:cond delay="0"/>
                                  </p:stCondLst>
                                  <p:childTnLst>
                                    <p:set>
                                      <p:cBhvr>
                                        <p:cTn id="227" dur="1" fill="hold">
                                          <p:stCondLst>
                                            <p:cond delay="0"/>
                                          </p:stCondLst>
                                        </p:cTn>
                                        <p:tgtEl>
                                          <p:spTgt spid="141"/>
                                        </p:tgtEl>
                                        <p:attrNameLst>
                                          <p:attrName>style.visibility</p:attrName>
                                        </p:attrNameLst>
                                      </p:cBhvr>
                                      <p:to>
                                        <p:strVal val="visible"/>
                                      </p:to>
                                    </p:set>
                                    <p:anim calcmode="lin" valueType="num">
                                      <p:cBhvr additive="base">
                                        <p:cTn id="228" dur="750" fill="hold"/>
                                        <p:tgtEl>
                                          <p:spTgt spid="141"/>
                                        </p:tgtEl>
                                        <p:attrNameLst>
                                          <p:attrName>ppt_x</p:attrName>
                                        </p:attrNameLst>
                                      </p:cBhvr>
                                      <p:tavLst>
                                        <p:tav tm="0">
                                          <p:val>
                                            <p:strVal val="#ppt_x"/>
                                          </p:val>
                                        </p:tav>
                                        <p:tav tm="100000">
                                          <p:val>
                                            <p:strVal val="#ppt_x"/>
                                          </p:val>
                                        </p:tav>
                                      </p:tavLst>
                                    </p:anim>
                                    <p:anim calcmode="lin" valueType="num">
                                      <p:cBhvr additive="base">
                                        <p:cTn id="229" dur="750" fill="hold"/>
                                        <p:tgtEl>
                                          <p:spTgt spid="141"/>
                                        </p:tgtEl>
                                        <p:attrNameLst>
                                          <p:attrName>ppt_y</p:attrName>
                                        </p:attrNameLst>
                                      </p:cBhvr>
                                      <p:tavLst>
                                        <p:tav tm="0">
                                          <p:val>
                                            <p:strVal val="1+#ppt_h/2"/>
                                          </p:val>
                                        </p:tav>
                                        <p:tav tm="100000">
                                          <p:val>
                                            <p:strVal val="#ppt_y"/>
                                          </p:val>
                                        </p:tav>
                                      </p:tavLst>
                                    </p:anim>
                                  </p:childTnLst>
                                </p:cTn>
                              </p:par>
                              <p:par>
                                <p:cTn id="230" presetID="2" presetClass="entr" presetSubtype="4" decel="100000" fill="hold" nodeType="withEffect">
                                  <p:stCondLst>
                                    <p:cond delay="0"/>
                                  </p:stCondLst>
                                  <p:childTnLst>
                                    <p:set>
                                      <p:cBhvr>
                                        <p:cTn id="231" dur="1" fill="hold">
                                          <p:stCondLst>
                                            <p:cond delay="0"/>
                                          </p:stCondLst>
                                        </p:cTn>
                                        <p:tgtEl>
                                          <p:spTgt spid="144"/>
                                        </p:tgtEl>
                                        <p:attrNameLst>
                                          <p:attrName>style.visibility</p:attrName>
                                        </p:attrNameLst>
                                      </p:cBhvr>
                                      <p:to>
                                        <p:strVal val="visible"/>
                                      </p:to>
                                    </p:set>
                                    <p:anim calcmode="lin" valueType="num">
                                      <p:cBhvr additive="base">
                                        <p:cTn id="232" dur="750" fill="hold"/>
                                        <p:tgtEl>
                                          <p:spTgt spid="144"/>
                                        </p:tgtEl>
                                        <p:attrNameLst>
                                          <p:attrName>ppt_x</p:attrName>
                                        </p:attrNameLst>
                                      </p:cBhvr>
                                      <p:tavLst>
                                        <p:tav tm="0">
                                          <p:val>
                                            <p:strVal val="#ppt_x"/>
                                          </p:val>
                                        </p:tav>
                                        <p:tav tm="100000">
                                          <p:val>
                                            <p:strVal val="#ppt_x"/>
                                          </p:val>
                                        </p:tav>
                                      </p:tavLst>
                                    </p:anim>
                                    <p:anim calcmode="lin" valueType="num">
                                      <p:cBhvr additive="base">
                                        <p:cTn id="233" dur="750" fill="hold"/>
                                        <p:tgtEl>
                                          <p:spTgt spid="144"/>
                                        </p:tgtEl>
                                        <p:attrNameLst>
                                          <p:attrName>ppt_y</p:attrName>
                                        </p:attrNameLst>
                                      </p:cBhvr>
                                      <p:tavLst>
                                        <p:tav tm="0">
                                          <p:val>
                                            <p:strVal val="1+#ppt_h/2"/>
                                          </p:val>
                                        </p:tav>
                                        <p:tav tm="100000">
                                          <p:val>
                                            <p:strVal val="#ppt_y"/>
                                          </p:val>
                                        </p:tav>
                                      </p:tavLst>
                                    </p:anim>
                                  </p:childTnLst>
                                </p:cTn>
                              </p:par>
                              <p:par>
                                <p:cTn id="234" presetID="2" presetClass="entr" presetSubtype="4" decel="100000" fill="hold" nodeType="withEffect">
                                  <p:stCondLst>
                                    <p:cond delay="0"/>
                                  </p:stCondLst>
                                  <p:childTnLst>
                                    <p:set>
                                      <p:cBhvr>
                                        <p:cTn id="235" dur="1" fill="hold">
                                          <p:stCondLst>
                                            <p:cond delay="0"/>
                                          </p:stCondLst>
                                        </p:cTn>
                                        <p:tgtEl>
                                          <p:spTgt spid="147"/>
                                        </p:tgtEl>
                                        <p:attrNameLst>
                                          <p:attrName>style.visibility</p:attrName>
                                        </p:attrNameLst>
                                      </p:cBhvr>
                                      <p:to>
                                        <p:strVal val="visible"/>
                                      </p:to>
                                    </p:set>
                                    <p:anim calcmode="lin" valueType="num">
                                      <p:cBhvr additive="base">
                                        <p:cTn id="236" dur="750" fill="hold"/>
                                        <p:tgtEl>
                                          <p:spTgt spid="147"/>
                                        </p:tgtEl>
                                        <p:attrNameLst>
                                          <p:attrName>ppt_x</p:attrName>
                                        </p:attrNameLst>
                                      </p:cBhvr>
                                      <p:tavLst>
                                        <p:tav tm="0">
                                          <p:val>
                                            <p:strVal val="#ppt_x"/>
                                          </p:val>
                                        </p:tav>
                                        <p:tav tm="100000">
                                          <p:val>
                                            <p:strVal val="#ppt_x"/>
                                          </p:val>
                                        </p:tav>
                                      </p:tavLst>
                                    </p:anim>
                                    <p:anim calcmode="lin" valueType="num">
                                      <p:cBhvr additive="base">
                                        <p:cTn id="237" dur="750" fill="hold"/>
                                        <p:tgtEl>
                                          <p:spTgt spid="147"/>
                                        </p:tgtEl>
                                        <p:attrNameLst>
                                          <p:attrName>ppt_y</p:attrName>
                                        </p:attrNameLst>
                                      </p:cBhvr>
                                      <p:tavLst>
                                        <p:tav tm="0">
                                          <p:val>
                                            <p:strVal val="1+#ppt_h/2"/>
                                          </p:val>
                                        </p:tav>
                                        <p:tav tm="100000">
                                          <p:val>
                                            <p:strVal val="#ppt_y"/>
                                          </p:val>
                                        </p:tav>
                                      </p:tavLst>
                                    </p:anim>
                                  </p:childTnLst>
                                </p:cTn>
                              </p:par>
                            </p:childTnLst>
                          </p:cTn>
                        </p:par>
                        <p:par>
                          <p:cTn id="238" fill="hold">
                            <p:stCondLst>
                              <p:cond delay="4000"/>
                            </p:stCondLst>
                            <p:childTnLst>
                              <p:par>
                                <p:cTn id="239" presetID="2" presetClass="entr" presetSubtype="4" decel="100000" fill="hold" grpId="0" nodeType="afterEffect">
                                  <p:stCondLst>
                                    <p:cond delay="0"/>
                                  </p:stCondLst>
                                  <p:childTnLst>
                                    <p:set>
                                      <p:cBhvr>
                                        <p:cTn id="240" dur="1" fill="hold">
                                          <p:stCondLst>
                                            <p:cond delay="0"/>
                                          </p:stCondLst>
                                        </p:cTn>
                                        <p:tgtEl>
                                          <p:spTgt spid="134"/>
                                        </p:tgtEl>
                                        <p:attrNameLst>
                                          <p:attrName>style.visibility</p:attrName>
                                        </p:attrNameLst>
                                      </p:cBhvr>
                                      <p:to>
                                        <p:strVal val="visible"/>
                                      </p:to>
                                    </p:set>
                                    <p:anim calcmode="lin" valueType="num">
                                      <p:cBhvr additive="base">
                                        <p:cTn id="241" dur="750" fill="hold"/>
                                        <p:tgtEl>
                                          <p:spTgt spid="134"/>
                                        </p:tgtEl>
                                        <p:attrNameLst>
                                          <p:attrName>ppt_x</p:attrName>
                                        </p:attrNameLst>
                                      </p:cBhvr>
                                      <p:tavLst>
                                        <p:tav tm="0">
                                          <p:val>
                                            <p:strVal val="#ppt_x"/>
                                          </p:val>
                                        </p:tav>
                                        <p:tav tm="100000">
                                          <p:val>
                                            <p:strVal val="#ppt_x"/>
                                          </p:val>
                                        </p:tav>
                                      </p:tavLst>
                                    </p:anim>
                                    <p:anim calcmode="lin" valueType="num">
                                      <p:cBhvr additive="base">
                                        <p:cTn id="242" dur="750" fill="hold"/>
                                        <p:tgtEl>
                                          <p:spTgt spid="134"/>
                                        </p:tgtEl>
                                        <p:attrNameLst>
                                          <p:attrName>ppt_y</p:attrName>
                                        </p:attrNameLst>
                                      </p:cBhvr>
                                      <p:tavLst>
                                        <p:tav tm="0">
                                          <p:val>
                                            <p:strVal val="1+#ppt_h/2"/>
                                          </p:val>
                                        </p:tav>
                                        <p:tav tm="100000">
                                          <p:val>
                                            <p:strVal val="#ppt_y"/>
                                          </p:val>
                                        </p:tav>
                                      </p:tavLst>
                                    </p:anim>
                                  </p:childTnLst>
                                </p:cTn>
                              </p:par>
                              <p:par>
                                <p:cTn id="243" presetID="2" presetClass="entr" presetSubtype="4" decel="100000" fill="hold" grpId="0" nodeType="withEffect">
                                  <p:stCondLst>
                                    <p:cond delay="0"/>
                                  </p:stCondLst>
                                  <p:childTnLst>
                                    <p:set>
                                      <p:cBhvr>
                                        <p:cTn id="244" dur="1" fill="hold">
                                          <p:stCondLst>
                                            <p:cond delay="0"/>
                                          </p:stCondLst>
                                        </p:cTn>
                                        <p:tgtEl>
                                          <p:spTgt spid="150"/>
                                        </p:tgtEl>
                                        <p:attrNameLst>
                                          <p:attrName>style.visibility</p:attrName>
                                        </p:attrNameLst>
                                      </p:cBhvr>
                                      <p:to>
                                        <p:strVal val="visible"/>
                                      </p:to>
                                    </p:set>
                                    <p:anim calcmode="lin" valueType="num">
                                      <p:cBhvr additive="base">
                                        <p:cTn id="245" dur="750" fill="hold"/>
                                        <p:tgtEl>
                                          <p:spTgt spid="150"/>
                                        </p:tgtEl>
                                        <p:attrNameLst>
                                          <p:attrName>ppt_x</p:attrName>
                                        </p:attrNameLst>
                                      </p:cBhvr>
                                      <p:tavLst>
                                        <p:tav tm="0">
                                          <p:val>
                                            <p:strVal val="#ppt_x"/>
                                          </p:val>
                                        </p:tav>
                                        <p:tav tm="100000">
                                          <p:val>
                                            <p:strVal val="#ppt_x"/>
                                          </p:val>
                                        </p:tav>
                                      </p:tavLst>
                                    </p:anim>
                                    <p:anim calcmode="lin" valueType="num">
                                      <p:cBhvr additive="base">
                                        <p:cTn id="246" dur="750" fill="hold"/>
                                        <p:tgtEl>
                                          <p:spTgt spid="150"/>
                                        </p:tgtEl>
                                        <p:attrNameLst>
                                          <p:attrName>ppt_y</p:attrName>
                                        </p:attrNameLst>
                                      </p:cBhvr>
                                      <p:tavLst>
                                        <p:tav tm="0">
                                          <p:val>
                                            <p:strVal val="1+#ppt_h/2"/>
                                          </p:val>
                                        </p:tav>
                                        <p:tav tm="100000">
                                          <p:val>
                                            <p:strVal val="#ppt_y"/>
                                          </p:val>
                                        </p:tav>
                                      </p:tavLst>
                                    </p:anim>
                                  </p:childTnLst>
                                </p:cTn>
                              </p:par>
                              <p:par>
                                <p:cTn id="247" presetID="2" presetClass="entr" presetSubtype="4" decel="100000" fill="hold" grpId="0" nodeType="withEffect">
                                  <p:stCondLst>
                                    <p:cond delay="0"/>
                                  </p:stCondLst>
                                  <p:childTnLst>
                                    <p:set>
                                      <p:cBhvr>
                                        <p:cTn id="248" dur="1" fill="hold">
                                          <p:stCondLst>
                                            <p:cond delay="0"/>
                                          </p:stCondLst>
                                        </p:cTn>
                                        <p:tgtEl>
                                          <p:spTgt spid="151"/>
                                        </p:tgtEl>
                                        <p:attrNameLst>
                                          <p:attrName>style.visibility</p:attrName>
                                        </p:attrNameLst>
                                      </p:cBhvr>
                                      <p:to>
                                        <p:strVal val="visible"/>
                                      </p:to>
                                    </p:set>
                                    <p:anim calcmode="lin" valueType="num">
                                      <p:cBhvr additive="base">
                                        <p:cTn id="249" dur="750" fill="hold"/>
                                        <p:tgtEl>
                                          <p:spTgt spid="151"/>
                                        </p:tgtEl>
                                        <p:attrNameLst>
                                          <p:attrName>ppt_x</p:attrName>
                                        </p:attrNameLst>
                                      </p:cBhvr>
                                      <p:tavLst>
                                        <p:tav tm="0">
                                          <p:val>
                                            <p:strVal val="#ppt_x"/>
                                          </p:val>
                                        </p:tav>
                                        <p:tav tm="100000">
                                          <p:val>
                                            <p:strVal val="#ppt_x"/>
                                          </p:val>
                                        </p:tav>
                                      </p:tavLst>
                                    </p:anim>
                                    <p:anim calcmode="lin" valueType="num">
                                      <p:cBhvr additive="base">
                                        <p:cTn id="250" dur="750" fill="hold"/>
                                        <p:tgtEl>
                                          <p:spTgt spid="151"/>
                                        </p:tgtEl>
                                        <p:attrNameLst>
                                          <p:attrName>ppt_y</p:attrName>
                                        </p:attrNameLst>
                                      </p:cBhvr>
                                      <p:tavLst>
                                        <p:tav tm="0">
                                          <p:val>
                                            <p:strVal val="1+#ppt_h/2"/>
                                          </p:val>
                                        </p:tav>
                                        <p:tav tm="100000">
                                          <p:val>
                                            <p:strVal val="#ppt_y"/>
                                          </p:val>
                                        </p:tav>
                                      </p:tavLst>
                                    </p:anim>
                                  </p:childTnLst>
                                </p:cTn>
                              </p:par>
                              <p:par>
                                <p:cTn id="251" presetID="2" presetClass="entr" presetSubtype="4" decel="100000" fill="hold" nodeType="withEffect">
                                  <p:stCondLst>
                                    <p:cond delay="0"/>
                                  </p:stCondLst>
                                  <p:childTnLst>
                                    <p:set>
                                      <p:cBhvr>
                                        <p:cTn id="252" dur="1" fill="hold">
                                          <p:stCondLst>
                                            <p:cond delay="0"/>
                                          </p:stCondLst>
                                        </p:cTn>
                                        <p:tgtEl>
                                          <p:spTgt spid="152"/>
                                        </p:tgtEl>
                                        <p:attrNameLst>
                                          <p:attrName>style.visibility</p:attrName>
                                        </p:attrNameLst>
                                      </p:cBhvr>
                                      <p:to>
                                        <p:strVal val="visible"/>
                                      </p:to>
                                    </p:set>
                                    <p:anim calcmode="lin" valueType="num">
                                      <p:cBhvr additive="base">
                                        <p:cTn id="253" dur="750" fill="hold"/>
                                        <p:tgtEl>
                                          <p:spTgt spid="152"/>
                                        </p:tgtEl>
                                        <p:attrNameLst>
                                          <p:attrName>ppt_x</p:attrName>
                                        </p:attrNameLst>
                                      </p:cBhvr>
                                      <p:tavLst>
                                        <p:tav tm="0">
                                          <p:val>
                                            <p:strVal val="#ppt_x"/>
                                          </p:val>
                                        </p:tav>
                                        <p:tav tm="100000">
                                          <p:val>
                                            <p:strVal val="#ppt_x"/>
                                          </p:val>
                                        </p:tav>
                                      </p:tavLst>
                                    </p:anim>
                                    <p:anim calcmode="lin" valueType="num">
                                      <p:cBhvr additive="base">
                                        <p:cTn id="254" dur="750" fill="hold"/>
                                        <p:tgtEl>
                                          <p:spTgt spid="152"/>
                                        </p:tgtEl>
                                        <p:attrNameLst>
                                          <p:attrName>ppt_y</p:attrName>
                                        </p:attrNameLst>
                                      </p:cBhvr>
                                      <p:tavLst>
                                        <p:tav tm="0">
                                          <p:val>
                                            <p:strVal val="1+#ppt_h/2"/>
                                          </p:val>
                                        </p:tav>
                                        <p:tav tm="100000">
                                          <p:val>
                                            <p:strVal val="#ppt_y"/>
                                          </p:val>
                                        </p:tav>
                                      </p:tavLst>
                                    </p:anim>
                                  </p:childTnLst>
                                </p:cTn>
                              </p:par>
                              <p:par>
                                <p:cTn id="255" presetID="2" presetClass="entr" presetSubtype="4" decel="100000" fill="hold" nodeType="withEffect">
                                  <p:stCondLst>
                                    <p:cond delay="0"/>
                                  </p:stCondLst>
                                  <p:childTnLst>
                                    <p:set>
                                      <p:cBhvr>
                                        <p:cTn id="256" dur="1" fill="hold">
                                          <p:stCondLst>
                                            <p:cond delay="0"/>
                                          </p:stCondLst>
                                        </p:cTn>
                                        <p:tgtEl>
                                          <p:spTgt spid="155"/>
                                        </p:tgtEl>
                                        <p:attrNameLst>
                                          <p:attrName>style.visibility</p:attrName>
                                        </p:attrNameLst>
                                      </p:cBhvr>
                                      <p:to>
                                        <p:strVal val="visible"/>
                                      </p:to>
                                    </p:set>
                                    <p:anim calcmode="lin" valueType="num">
                                      <p:cBhvr additive="base">
                                        <p:cTn id="257" dur="750" fill="hold"/>
                                        <p:tgtEl>
                                          <p:spTgt spid="155"/>
                                        </p:tgtEl>
                                        <p:attrNameLst>
                                          <p:attrName>ppt_x</p:attrName>
                                        </p:attrNameLst>
                                      </p:cBhvr>
                                      <p:tavLst>
                                        <p:tav tm="0">
                                          <p:val>
                                            <p:strVal val="#ppt_x"/>
                                          </p:val>
                                        </p:tav>
                                        <p:tav tm="100000">
                                          <p:val>
                                            <p:strVal val="#ppt_x"/>
                                          </p:val>
                                        </p:tav>
                                      </p:tavLst>
                                    </p:anim>
                                    <p:anim calcmode="lin" valueType="num">
                                      <p:cBhvr additive="base">
                                        <p:cTn id="258" dur="750" fill="hold"/>
                                        <p:tgtEl>
                                          <p:spTgt spid="155"/>
                                        </p:tgtEl>
                                        <p:attrNameLst>
                                          <p:attrName>ppt_y</p:attrName>
                                        </p:attrNameLst>
                                      </p:cBhvr>
                                      <p:tavLst>
                                        <p:tav tm="0">
                                          <p:val>
                                            <p:strVal val="1+#ppt_h/2"/>
                                          </p:val>
                                        </p:tav>
                                        <p:tav tm="100000">
                                          <p:val>
                                            <p:strVal val="#ppt_y"/>
                                          </p:val>
                                        </p:tav>
                                      </p:tavLst>
                                    </p:anim>
                                  </p:childTnLst>
                                </p:cTn>
                              </p:par>
                            </p:childTnLst>
                          </p:cTn>
                        </p:par>
                        <p:par>
                          <p:cTn id="259" fill="hold">
                            <p:stCondLst>
                              <p:cond delay="5000"/>
                            </p:stCondLst>
                            <p:childTnLst>
                              <p:par>
                                <p:cTn id="260" presetID="2" presetClass="entr" presetSubtype="4" decel="100000" fill="hold" grpId="0" nodeType="afterEffect">
                                  <p:stCondLst>
                                    <p:cond delay="0"/>
                                  </p:stCondLst>
                                  <p:childTnLst>
                                    <p:set>
                                      <p:cBhvr>
                                        <p:cTn id="261" dur="1" fill="hold">
                                          <p:stCondLst>
                                            <p:cond delay="0"/>
                                          </p:stCondLst>
                                        </p:cTn>
                                        <p:tgtEl>
                                          <p:spTgt spid="135"/>
                                        </p:tgtEl>
                                        <p:attrNameLst>
                                          <p:attrName>style.visibility</p:attrName>
                                        </p:attrNameLst>
                                      </p:cBhvr>
                                      <p:to>
                                        <p:strVal val="visible"/>
                                      </p:to>
                                    </p:set>
                                    <p:anim calcmode="lin" valueType="num">
                                      <p:cBhvr additive="base">
                                        <p:cTn id="262" dur="750" fill="hold"/>
                                        <p:tgtEl>
                                          <p:spTgt spid="135"/>
                                        </p:tgtEl>
                                        <p:attrNameLst>
                                          <p:attrName>ppt_x</p:attrName>
                                        </p:attrNameLst>
                                      </p:cBhvr>
                                      <p:tavLst>
                                        <p:tav tm="0">
                                          <p:val>
                                            <p:strVal val="#ppt_x"/>
                                          </p:val>
                                        </p:tav>
                                        <p:tav tm="100000">
                                          <p:val>
                                            <p:strVal val="#ppt_x"/>
                                          </p:val>
                                        </p:tav>
                                      </p:tavLst>
                                    </p:anim>
                                    <p:anim calcmode="lin" valueType="num">
                                      <p:cBhvr additive="base">
                                        <p:cTn id="263" dur="750" fill="hold"/>
                                        <p:tgtEl>
                                          <p:spTgt spid="135"/>
                                        </p:tgtEl>
                                        <p:attrNameLst>
                                          <p:attrName>ppt_y</p:attrName>
                                        </p:attrNameLst>
                                      </p:cBhvr>
                                      <p:tavLst>
                                        <p:tav tm="0">
                                          <p:val>
                                            <p:strVal val="1+#ppt_h/2"/>
                                          </p:val>
                                        </p:tav>
                                        <p:tav tm="100000">
                                          <p:val>
                                            <p:strVal val="#ppt_y"/>
                                          </p:val>
                                        </p:tav>
                                      </p:tavLst>
                                    </p:anim>
                                  </p:childTnLst>
                                </p:cTn>
                              </p:par>
                              <p:par>
                                <p:cTn id="264" presetID="2" presetClass="entr" presetSubtype="4" decel="100000" fill="hold" grpId="0" nodeType="withEffect">
                                  <p:stCondLst>
                                    <p:cond delay="0"/>
                                  </p:stCondLst>
                                  <p:childTnLst>
                                    <p:set>
                                      <p:cBhvr>
                                        <p:cTn id="265" dur="1" fill="hold">
                                          <p:stCondLst>
                                            <p:cond delay="0"/>
                                          </p:stCondLst>
                                        </p:cTn>
                                        <p:tgtEl>
                                          <p:spTgt spid="164"/>
                                        </p:tgtEl>
                                        <p:attrNameLst>
                                          <p:attrName>style.visibility</p:attrName>
                                        </p:attrNameLst>
                                      </p:cBhvr>
                                      <p:to>
                                        <p:strVal val="visible"/>
                                      </p:to>
                                    </p:set>
                                    <p:anim calcmode="lin" valueType="num">
                                      <p:cBhvr additive="base">
                                        <p:cTn id="266" dur="750" fill="hold"/>
                                        <p:tgtEl>
                                          <p:spTgt spid="164"/>
                                        </p:tgtEl>
                                        <p:attrNameLst>
                                          <p:attrName>ppt_x</p:attrName>
                                        </p:attrNameLst>
                                      </p:cBhvr>
                                      <p:tavLst>
                                        <p:tav tm="0">
                                          <p:val>
                                            <p:strVal val="#ppt_x"/>
                                          </p:val>
                                        </p:tav>
                                        <p:tav tm="100000">
                                          <p:val>
                                            <p:strVal val="#ppt_x"/>
                                          </p:val>
                                        </p:tav>
                                      </p:tavLst>
                                    </p:anim>
                                    <p:anim calcmode="lin" valueType="num">
                                      <p:cBhvr additive="base">
                                        <p:cTn id="267" dur="750" fill="hold"/>
                                        <p:tgtEl>
                                          <p:spTgt spid="164"/>
                                        </p:tgtEl>
                                        <p:attrNameLst>
                                          <p:attrName>ppt_y</p:attrName>
                                        </p:attrNameLst>
                                      </p:cBhvr>
                                      <p:tavLst>
                                        <p:tav tm="0">
                                          <p:val>
                                            <p:strVal val="1+#ppt_h/2"/>
                                          </p:val>
                                        </p:tav>
                                        <p:tav tm="100000">
                                          <p:val>
                                            <p:strVal val="#ppt_y"/>
                                          </p:val>
                                        </p:tav>
                                      </p:tavLst>
                                    </p:anim>
                                  </p:childTnLst>
                                </p:cTn>
                              </p:par>
                              <p:par>
                                <p:cTn id="268" presetID="2" presetClass="entr" presetSubtype="4" decel="100000" fill="hold" grpId="0" nodeType="withEffect">
                                  <p:stCondLst>
                                    <p:cond delay="0"/>
                                  </p:stCondLst>
                                  <p:childTnLst>
                                    <p:set>
                                      <p:cBhvr>
                                        <p:cTn id="269" dur="1" fill="hold">
                                          <p:stCondLst>
                                            <p:cond delay="0"/>
                                          </p:stCondLst>
                                        </p:cTn>
                                        <p:tgtEl>
                                          <p:spTgt spid="165"/>
                                        </p:tgtEl>
                                        <p:attrNameLst>
                                          <p:attrName>style.visibility</p:attrName>
                                        </p:attrNameLst>
                                      </p:cBhvr>
                                      <p:to>
                                        <p:strVal val="visible"/>
                                      </p:to>
                                    </p:set>
                                    <p:anim calcmode="lin" valueType="num">
                                      <p:cBhvr additive="base">
                                        <p:cTn id="270" dur="750" fill="hold"/>
                                        <p:tgtEl>
                                          <p:spTgt spid="165"/>
                                        </p:tgtEl>
                                        <p:attrNameLst>
                                          <p:attrName>ppt_x</p:attrName>
                                        </p:attrNameLst>
                                      </p:cBhvr>
                                      <p:tavLst>
                                        <p:tav tm="0">
                                          <p:val>
                                            <p:strVal val="#ppt_x"/>
                                          </p:val>
                                        </p:tav>
                                        <p:tav tm="100000">
                                          <p:val>
                                            <p:strVal val="#ppt_x"/>
                                          </p:val>
                                        </p:tav>
                                      </p:tavLst>
                                    </p:anim>
                                    <p:anim calcmode="lin" valueType="num">
                                      <p:cBhvr additive="base">
                                        <p:cTn id="271" dur="750" fill="hold"/>
                                        <p:tgtEl>
                                          <p:spTgt spid="165"/>
                                        </p:tgtEl>
                                        <p:attrNameLst>
                                          <p:attrName>ppt_y</p:attrName>
                                        </p:attrNameLst>
                                      </p:cBhvr>
                                      <p:tavLst>
                                        <p:tav tm="0">
                                          <p:val>
                                            <p:strVal val="1+#ppt_h/2"/>
                                          </p:val>
                                        </p:tav>
                                        <p:tav tm="100000">
                                          <p:val>
                                            <p:strVal val="#ppt_y"/>
                                          </p:val>
                                        </p:tav>
                                      </p:tavLst>
                                    </p:anim>
                                  </p:childTnLst>
                                </p:cTn>
                              </p:par>
                              <p:par>
                                <p:cTn id="272" presetID="2" presetClass="entr" presetSubtype="4" decel="100000" fill="hold" nodeType="withEffect">
                                  <p:stCondLst>
                                    <p:cond delay="0"/>
                                  </p:stCondLst>
                                  <p:childTnLst>
                                    <p:set>
                                      <p:cBhvr>
                                        <p:cTn id="273" dur="1" fill="hold">
                                          <p:stCondLst>
                                            <p:cond delay="0"/>
                                          </p:stCondLst>
                                        </p:cTn>
                                        <p:tgtEl>
                                          <p:spTgt spid="166"/>
                                        </p:tgtEl>
                                        <p:attrNameLst>
                                          <p:attrName>style.visibility</p:attrName>
                                        </p:attrNameLst>
                                      </p:cBhvr>
                                      <p:to>
                                        <p:strVal val="visible"/>
                                      </p:to>
                                    </p:set>
                                    <p:anim calcmode="lin" valueType="num">
                                      <p:cBhvr additive="base">
                                        <p:cTn id="274" dur="750" fill="hold"/>
                                        <p:tgtEl>
                                          <p:spTgt spid="166"/>
                                        </p:tgtEl>
                                        <p:attrNameLst>
                                          <p:attrName>ppt_x</p:attrName>
                                        </p:attrNameLst>
                                      </p:cBhvr>
                                      <p:tavLst>
                                        <p:tav tm="0">
                                          <p:val>
                                            <p:strVal val="#ppt_x"/>
                                          </p:val>
                                        </p:tav>
                                        <p:tav tm="100000">
                                          <p:val>
                                            <p:strVal val="#ppt_x"/>
                                          </p:val>
                                        </p:tav>
                                      </p:tavLst>
                                    </p:anim>
                                    <p:anim calcmode="lin" valueType="num">
                                      <p:cBhvr additive="base">
                                        <p:cTn id="275" dur="750" fill="hold"/>
                                        <p:tgtEl>
                                          <p:spTgt spid="166"/>
                                        </p:tgtEl>
                                        <p:attrNameLst>
                                          <p:attrName>ppt_y</p:attrName>
                                        </p:attrNameLst>
                                      </p:cBhvr>
                                      <p:tavLst>
                                        <p:tav tm="0">
                                          <p:val>
                                            <p:strVal val="1+#ppt_h/2"/>
                                          </p:val>
                                        </p:tav>
                                        <p:tav tm="100000">
                                          <p:val>
                                            <p:strVal val="#ppt_y"/>
                                          </p:val>
                                        </p:tav>
                                      </p:tavLst>
                                    </p:anim>
                                  </p:childTnLst>
                                </p:cTn>
                              </p:par>
                              <p:par>
                                <p:cTn id="276" presetID="2" presetClass="entr" presetSubtype="4" decel="100000" fill="hold" nodeType="withEffect">
                                  <p:stCondLst>
                                    <p:cond delay="0"/>
                                  </p:stCondLst>
                                  <p:childTnLst>
                                    <p:set>
                                      <p:cBhvr>
                                        <p:cTn id="277" dur="1" fill="hold">
                                          <p:stCondLst>
                                            <p:cond delay="0"/>
                                          </p:stCondLst>
                                        </p:cTn>
                                        <p:tgtEl>
                                          <p:spTgt spid="169"/>
                                        </p:tgtEl>
                                        <p:attrNameLst>
                                          <p:attrName>style.visibility</p:attrName>
                                        </p:attrNameLst>
                                      </p:cBhvr>
                                      <p:to>
                                        <p:strVal val="visible"/>
                                      </p:to>
                                    </p:set>
                                    <p:anim calcmode="lin" valueType="num">
                                      <p:cBhvr additive="base">
                                        <p:cTn id="278" dur="750" fill="hold"/>
                                        <p:tgtEl>
                                          <p:spTgt spid="169"/>
                                        </p:tgtEl>
                                        <p:attrNameLst>
                                          <p:attrName>ppt_x</p:attrName>
                                        </p:attrNameLst>
                                      </p:cBhvr>
                                      <p:tavLst>
                                        <p:tav tm="0">
                                          <p:val>
                                            <p:strVal val="#ppt_x"/>
                                          </p:val>
                                        </p:tav>
                                        <p:tav tm="100000">
                                          <p:val>
                                            <p:strVal val="#ppt_x"/>
                                          </p:val>
                                        </p:tav>
                                      </p:tavLst>
                                    </p:anim>
                                    <p:anim calcmode="lin" valueType="num">
                                      <p:cBhvr additive="base">
                                        <p:cTn id="279" dur="750" fill="hold"/>
                                        <p:tgtEl>
                                          <p:spTgt spid="169"/>
                                        </p:tgtEl>
                                        <p:attrNameLst>
                                          <p:attrName>ppt_y</p:attrName>
                                        </p:attrNameLst>
                                      </p:cBhvr>
                                      <p:tavLst>
                                        <p:tav tm="0">
                                          <p:val>
                                            <p:strVal val="1+#ppt_h/2"/>
                                          </p:val>
                                        </p:tav>
                                        <p:tav tm="100000">
                                          <p:val>
                                            <p:strVal val="#ppt_y"/>
                                          </p:val>
                                        </p:tav>
                                      </p:tavLst>
                                    </p:anim>
                                  </p:childTnLst>
                                </p:cTn>
                              </p:par>
                              <p:par>
                                <p:cTn id="280" presetID="2" presetClass="entr" presetSubtype="4" decel="100000" fill="hold" nodeType="withEffect">
                                  <p:stCondLst>
                                    <p:cond delay="0"/>
                                  </p:stCondLst>
                                  <p:childTnLst>
                                    <p:set>
                                      <p:cBhvr>
                                        <p:cTn id="281" dur="1" fill="hold">
                                          <p:stCondLst>
                                            <p:cond delay="0"/>
                                          </p:stCondLst>
                                        </p:cTn>
                                        <p:tgtEl>
                                          <p:spTgt spid="172"/>
                                        </p:tgtEl>
                                        <p:attrNameLst>
                                          <p:attrName>style.visibility</p:attrName>
                                        </p:attrNameLst>
                                      </p:cBhvr>
                                      <p:to>
                                        <p:strVal val="visible"/>
                                      </p:to>
                                    </p:set>
                                    <p:anim calcmode="lin" valueType="num">
                                      <p:cBhvr additive="base">
                                        <p:cTn id="282" dur="750" fill="hold"/>
                                        <p:tgtEl>
                                          <p:spTgt spid="172"/>
                                        </p:tgtEl>
                                        <p:attrNameLst>
                                          <p:attrName>ppt_x</p:attrName>
                                        </p:attrNameLst>
                                      </p:cBhvr>
                                      <p:tavLst>
                                        <p:tav tm="0">
                                          <p:val>
                                            <p:strVal val="#ppt_x"/>
                                          </p:val>
                                        </p:tav>
                                        <p:tav tm="100000">
                                          <p:val>
                                            <p:strVal val="#ppt_x"/>
                                          </p:val>
                                        </p:tav>
                                      </p:tavLst>
                                    </p:anim>
                                    <p:anim calcmode="lin" valueType="num">
                                      <p:cBhvr additive="base">
                                        <p:cTn id="283" dur="750" fill="hold"/>
                                        <p:tgtEl>
                                          <p:spTgt spid="172"/>
                                        </p:tgtEl>
                                        <p:attrNameLst>
                                          <p:attrName>ppt_y</p:attrName>
                                        </p:attrNameLst>
                                      </p:cBhvr>
                                      <p:tavLst>
                                        <p:tav tm="0">
                                          <p:val>
                                            <p:strVal val="1+#ppt_h/2"/>
                                          </p:val>
                                        </p:tav>
                                        <p:tav tm="100000">
                                          <p:val>
                                            <p:strVal val="#ppt_y"/>
                                          </p:val>
                                        </p:tav>
                                      </p:tavLst>
                                    </p:anim>
                                  </p:childTnLst>
                                </p:cTn>
                              </p:par>
                              <p:par>
                                <p:cTn id="284" presetID="2" presetClass="entr" presetSubtype="4" decel="100000" fill="hold" nodeType="withEffect">
                                  <p:stCondLst>
                                    <p:cond delay="0"/>
                                  </p:stCondLst>
                                  <p:childTnLst>
                                    <p:set>
                                      <p:cBhvr>
                                        <p:cTn id="285" dur="1" fill="hold">
                                          <p:stCondLst>
                                            <p:cond delay="0"/>
                                          </p:stCondLst>
                                        </p:cTn>
                                        <p:tgtEl>
                                          <p:spTgt spid="175"/>
                                        </p:tgtEl>
                                        <p:attrNameLst>
                                          <p:attrName>style.visibility</p:attrName>
                                        </p:attrNameLst>
                                      </p:cBhvr>
                                      <p:to>
                                        <p:strVal val="visible"/>
                                      </p:to>
                                    </p:set>
                                    <p:anim calcmode="lin" valueType="num">
                                      <p:cBhvr additive="base">
                                        <p:cTn id="286" dur="750" fill="hold"/>
                                        <p:tgtEl>
                                          <p:spTgt spid="175"/>
                                        </p:tgtEl>
                                        <p:attrNameLst>
                                          <p:attrName>ppt_x</p:attrName>
                                        </p:attrNameLst>
                                      </p:cBhvr>
                                      <p:tavLst>
                                        <p:tav tm="0">
                                          <p:val>
                                            <p:strVal val="#ppt_x"/>
                                          </p:val>
                                        </p:tav>
                                        <p:tav tm="100000">
                                          <p:val>
                                            <p:strVal val="#ppt_x"/>
                                          </p:val>
                                        </p:tav>
                                      </p:tavLst>
                                    </p:anim>
                                    <p:anim calcmode="lin" valueType="num">
                                      <p:cBhvr additive="base">
                                        <p:cTn id="287" dur="750" fill="hold"/>
                                        <p:tgtEl>
                                          <p:spTgt spid="175"/>
                                        </p:tgtEl>
                                        <p:attrNameLst>
                                          <p:attrName>ppt_y</p:attrName>
                                        </p:attrNameLst>
                                      </p:cBhvr>
                                      <p:tavLst>
                                        <p:tav tm="0">
                                          <p:val>
                                            <p:strVal val="1+#ppt_h/2"/>
                                          </p:val>
                                        </p:tav>
                                        <p:tav tm="100000">
                                          <p:val>
                                            <p:strVal val="#ppt_y"/>
                                          </p:val>
                                        </p:tav>
                                      </p:tavLst>
                                    </p:anim>
                                  </p:childTnLst>
                                </p:cTn>
                              </p:par>
                            </p:childTnLst>
                          </p:cTn>
                        </p:par>
                        <p:par>
                          <p:cTn id="288" fill="hold">
                            <p:stCondLst>
                              <p:cond delay="6000"/>
                            </p:stCondLst>
                            <p:childTnLst>
                              <p:par>
                                <p:cTn id="289" presetID="2" presetClass="entr" presetSubtype="4" decel="100000" fill="hold" grpId="0" nodeType="afterEffect">
                                  <p:stCondLst>
                                    <p:cond delay="0"/>
                                  </p:stCondLst>
                                  <p:childTnLst>
                                    <p:set>
                                      <p:cBhvr>
                                        <p:cTn id="290" dur="1" fill="hold">
                                          <p:stCondLst>
                                            <p:cond delay="0"/>
                                          </p:stCondLst>
                                        </p:cTn>
                                        <p:tgtEl>
                                          <p:spTgt spid="178"/>
                                        </p:tgtEl>
                                        <p:attrNameLst>
                                          <p:attrName>style.visibility</p:attrName>
                                        </p:attrNameLst>
                                      </p:cBhvr>
                                      <p:to>
                                        <p:strVal val="visible"/>
                                      </p:to>
                                    </p:set>
                                    <p:anim calcmode="lin" valueType="num">
                                      <p:cBhvr additive="base">
                                        <p:cTn id="291" dur="750" fill="hold"/>
                                        <p:tgtEl>
                                          <p:spTgt spid="178"/>
                                        </p:tgtEl>
                                        <p:attrNameLst>
                                          <p:attrName>ppt_x</p:attrName>
                                        </p:attrNameLst>
                                      </p:cBhvr>
                                      <p:tavLst>
                                        <p:tav tm="0">
                                          <p:val>
                                            <p:strVal val="#ppt_x"/>
                                          </p:val>
                                        </p:tav>
                                        <p:tav tm="100000">
                                          <p:val>
                                            <p:strVal val="#ppt_x"/>
                                          </p:val>
                                        </p:tav>
                                      </p:tavLst>
                                    </p:anim>
                                    <p:anim calcmode="lin" valueType="num">
                                      <p:cBhvr additive="base">
                                        <p:cTn id="292" dur="750" fill="hold"/>
                                        <p:tgtEl>
                                          <p:spTgt spid="178"/>
                                        </p:tgtEl>
                                        <p:attrNameLst>
                                          <p:attrName>ppt_y</p:attrName>
                                        </p:attrNameLst>
                                      </p:cBhvr>
                                      <p:tavLst>
                                        <p:tav tm="0">
                                          <p:val>
                                            <p:strVal val="1+#ppt_h/2"/>
                                          </p:val>
                                        </p:tav>
                                        <p:tav tm="100000">
                                          <p:val>
                                            <p:strVal val="#ppt_y"/>
                                          </p:val>
                                        </p:tav>
                                      </p:tavLst>
                                    </p:anim>
                                  </p:childTnLst>
                                </p:cTn>
                              </p:par>
                              <p:par>
                                <p:cTn id="293" presetID="2" presetClass="entr" presetSubtype="4" decel="100000" fill="hold" grpId="0" nodeType="withEffect">
                                  <p:stCondLst>
                                    <p:cond delay="0"/>
                                  </p:stCondLst>
                                  <p:childTnLst>
                                    <p:set>
                                      <p:cBhvr>
                                        <p:cTn id="294" dur="1" fill="hold">
                                          <p:stCondLst>
                                            <p:cond delay="0"/>
                                          </p:stCondLst>
                                        </p:cTn>
                                        <p:tgtEl>
                                          <p:spTgt spid="189"/>
                                        </p:tgtEl>
                                        <p:attrNameLst>
                                          <p:attrName>style.visibility</p:attrName>
                                        </p:attrNameLst>
                                      </p:cBhvr>
                                      <p:to>
                                        <p:strVal val="visible"/>
                                      </p:to>
                                    </p:set>
                                    <p:anim calcmode="lin" valueType="num">
                                      <p:cBhvr additive="base">
                                        <p:cTn id="295" dur="750" fill="hold"/>
                                        <p:tgtEl>
                                          <p:spTgt spid="189"/>
                                        </p:tgtEl>
                                        <p:attrNameLst>
                                          <p:attrName>ppt_x</p:attrName>
                                        </p:attrNameLst>
                                      </p:cBhvr>
                                      <p:tavLst>
                                        <p:tav tm="0">
                                          <p:val>
                                            <p:strVal val="#ppt_x"/>
                                          </p:val>
                                        </p:tav>
                                        <p:tav tm="100000">
                                          <p:val>
                                            <p:strVal val="#ppt_x"/>
                                          </p:val>
                                        </p:tav>
                                      </p:tavLst>
                                    </p:anim>
                                    <p:anim calcmode="lin" valueType="num">
                                      <p:cBhvr additive="base">
                                        <p:cTn id="296" dur="750" fill="hold"/>
                                        <p:tgtEl>
                                          <p:spTgt spid="189"/>
                                        </p:tgtEl>
                                        <p:attrNameLst>
                                          <p:attrName>ppt_y</p:attrName>
                                        </p:attrNameLst>
                                      </p:cBhvr>
                                      <p:tavLst>
                                        <p:tav tm="0">
                                          <p:val>
                                            <p:strVal val="1+#ppt_h/2"/>
                                          </p:val>
                                        </p:tav>
                                        <p:tav tm="100000">
                                          <p:val>
                                            <p:strVal val="#ppt_y"/>
                                          </p:val>
                                        </p:tav>
                                      </p:tavLst>
                                    </p:anim>
                                  </p:childTnLst>
                                </p:cTn>
                              </p:par>
                              <p:par>
                                <p:cTn id="297" presetID="2" presetClass="entr" presetSubtype="4" decel="100000" fill="hold" grpId="0" nodeType="withEffect">
                                  <p:stCondLst>
                                    <p:cond delay="0"/>
                                  </p:stCondLst>
                                  <p:childTnLst>
                                    <p:set>
                                      <p:cBhvr>
                                        <p:cTn id="298" dur="1" fill="hold">
                                          <p:stCondLst>
                                            <p:cond delay="0"/>
                                          </p:stCondLst>
                                        </p:cTn>
                                        <p:tgtEl>
                                          <p:spTgt spid="190"/>
                                        </p:tgtEl>
                                        <p:attrNameLst>
                                          <p:attrName>style.visibility</p:attrName>
                                        </p:attrNameLst>
                                      </p:cBhvr>
                                      <p:to>
                                        <p:strVal val="visible"/>
                                      </p:to>
                                    </p:set>
                                    <p:anim calcmode="lin" valueType="num">
                                      <p:cBhvr additive="base">
                                        <p:cTn id="299" dur="750" fill="hold"/>
                                        <p:tgtEl>
                                          <p:spTgt spid="190"/>
                                        </p:tgtEl>
                                        <p:attrNameLst>
                                          <p:attrName>ppt_x</p:attrName>
                                        </p:attrNameLst>
                                      </p:cBhvr>
                                      <p:tavLst>
                                        <p:tav tm="0">
                                          <p:val>
                                            <p:strVal val="#ppt_x"/>
                                          </p:val>
                                        </p:tav>
                                        <p:tav tm="100000">
                                          <p:val>
                                            <p:strVal val="#ppt_x"/>
                                          </p:val>
                                        </p:tav>
                                      </p:tavLst>
                                    </p:anim>
                                    <p:anim calcmode="lin" valueType="num">
                                      <p:cBhvr additive="base">
                                        <p:cTn id="300" dur="750" fill="hold"/>
                                        <p:tgtEl>
                                          <p:spTgt spid="190"/>
                                        </p:tgtEl>
                                        <p:attrNameLst>
                                          <p:attrName>ppt_y</p:attrName>
                                        </p:attrNameLst>
                                      </p:cBhvr>
                                      <p:tavLst>
                                        <p:tav tm="0">
                                          <p:val>
                                            <p:strVal val="1+#ppt_h/2"/>
                                          </p:val>
                                        </p:tav>
                                        <p:tav tm="100000">
                                          <p:val>
                                            <p:strVal val="#ppt_y"/>
                                          </p:val>
                                        </p:tav>
                                      </p:tavLst>
                                    </p:anim>
                                  </p:childTnLst>
                                </p:cTn>
                              </p:par>
                              <p:par>
                                <p:cTn id="301" presetID="2" presetClass="entr" presetSubtype="4" decel="100000" fill="hold" nodeType="withEffect">
                                  <p:stCondLst>
                                    <p:cond delay="0"/>
                                  </p:stCondLst>
                                  <p:childTnLst>
                                    <p:set>
                                      <p:cBhvr>
                                        <p:cTn id="302" dur="1" fill="hold">
                                          <p:stCondLst>
                                            <p:cond delay="0"/>
                                          </p:stCondLst>
                                        </p:cTn>
                                        <p:tgtEl>
                                          <p:spTgt spid="191"/>
                                        </p:tgtEl>
                                        <p:attrNameLst>
                                          <p:attrName>style.visibility</p:attrName>
                                        </p:attrNameLst>
                                      </p:cBhvr>
                                      <p:to>
                                        <p:strVal val="visible"/>
                                      </p:to>
                                    </p:set>
                                    <p:anim calcmode="lin" valueType="num">
                                      <p:cBhvr additive="base">
                                        <p:cTn id="303" dur="750" fill="hold"/>
                                        <p:tgtEl>
                                          <p:spTgt spid="191"/>
                                        </p:tgtEl>
                                        <p:attrNameLst>
                                          <p:attrName>ppt_x</p:attrName>
                                        </p:attrNameLst>
                                      </p:cBhvr>
                                      <p:tavLst>
                                        <p:tav tm="0">
                                          <p:val>
                                            <p:strVal val="#ppt_x"/>
                                          </p:val>
                                        </p:tav>
                                        <p:tav tm="100000">
                                          <p:val>
                                            <p:strVal val="#ppt_x"/>
                                          </p:val>
                                        </p:tav>
                                      </p:tavLst>
                                    </p:anim>
                                    <p:anim calcmode="lin" valueType="num">
                                      <p:cBhvr additive="base">
                                        <p:cTn id="304" dur="750" fill="hold"/>
                                        <p:tgtEl>
                                          <p:spTgt spid="191"/>
                                        </p:tgtEl>
                                        <p:attrNameLst>
                                          <p:attrName>ppt_y</p:attrName>
                                        </p:attrNameLst>
                                      </p:cBhvr>
                                      <p:tavLst>
                                        <p:tav tm="0">
                                          <p:val>
                                            <p:strVal val="1+#ppt_h/2"/>
                                          </p:val>
                                        </p:tav>
                                        <p:tav tm="100000">
                                          <p:val>
                                            <p:strVal val="#ppt_y"/>
                                          </p:val>
                                        </p:tav>
                                      </p:tavLst>
                                    </p:anim>
                                  </p:childTnLst>
                                </p:cTn>
                              </p:par>
                              <p:par>
                                <p:cTn id="305" presetID="2" presetClass="entr" presetSubtype="4" decel="100000" fill="hold" nodeType="withEffect">
                                  <p:stCondLst>
                                    <p:cond delay="0"/>
                                  </p:stCondLst>
                                  <p:childTnLst>
                                    <p:set>
                                      <p:cBhvr>
                                        <p:cTn id="306" dur="1" fill="hold">
                                          <p:stCondLst>
                                            <p:cond delay="0"/>
                                          </p:stCondLst>
                                        </p:cTn>
                                        <p:tgtEl>
                                          <p:spTgt spid="194"/>
                                        </p:tgtEl>
                                        <p:attrNameLst>
                                          <p:attrName>style.visibility</p:attrName>
                                        </p:attrNameLst>
                                      </p:cBhvr>
                                      <p:to>
                                        <p:strVal val="visible"/>
                                      </p:to>
                                    </p:set>
                                    <p:anim calcmode="lin" valueType="num">
                                      <p:cBhvr additive="base">
                                        <p:cTn id="307" dur="750" fill="hold"/>
                                        <p:tgtEl>
                                          <p:spTgt spid="194"/>
                                        </p:tgtEl>
                                        <p:attrNameLst>
                                          <p:attrName>ppt_x</p:attrName>
                                        </p:attrNameLst>
                                      </p:cBhvr>
                                      <p:tavLst>
                                        <p:tav tm="0">
                                          <p:val>
                                            <p:strVal val="#ppt_x"/>
                                          </p:val>
                                        </p:tav>
                                        <p:tav tm="100000">
                                          <p:val>
                                            <p:strVal val="#ppt_x"/>
                                          </p:val>
                                        </p:tav>
                                      </p:tavLst>
                                    </p:anim>
                                    <p:anim calcmode="lin" valueType="num">
                                      <p:cBhvr additive="base">
                                        <p:cTn id="308" dur="750" fill="hold"/>
                                        <p:tgtEl>
                                          <p:spTgt spid="194"/>
                                        </p:tgtEl>
                                        <p:attrNameLst>
                                          <p:attrName>ppt_y</p:attrName>
                                        </p:attrNameLst>
                                      </p:cBhvr>
                                      <p:tavLst>
                                        <p:tav tm="0">
                                          <p:val>
                                            <p:strVal val="1+#ppt_h/2"/>
                                          </p:val>
                                        </p:tav>
                                        <p:tav tm="100000">
                                          <p:val>
                                            <p:strVal val="#ppt_y"/>
                                          </p:val>
                                        </p:tav>
                                      </p:tavLst>
                                    </p:anim>
                                  </p:childTnLst>
                                </p:cTn>
                              </p:par>
                              <p:par>
                                <p:cTn id="309" presetID="2" presetClass="entr" presetSubtype="4" decel="100000" fill="hold" nodeType="withEffect">
                                  <p:stCondLst>
                                    <p:cond delay="0"/>
                                  </p:stCondLst>
                                  <p:childTnLst>
                                    <p:set>
                                      <p:cBhvr>
                                        <p:cTn id="310" dur="1" fill="hold">
                                          <p:stCondLst>
                                            <p:cond delay="0"/>
                                          </p:stCondLst>
                                        </p:cTn>
                                        <p:tgtEl>
                                          <p:spTgt spid="197"/>
                                        </p:tgtEl>
                                        <p:attrNameLst>
                                          <p:attrName>style.visibility</p:attrName>
                                        </p:attrNameLst>
                                      </p:cBhvr>
                                      <p:to>
                                        <p:strVal val="visible"/>
                                      </p:to>
                                    </p:set>
                                    <p:anim calcmode="lin" valueType="num">
                                      <p:cBhvr additive="base">
                                        <p:cTn id="311" dur="750" fill="hold"/>
                                        <p:tgtEl>
                                          <p:spTgt spid="197"/>
                                        </p:tgtEl>
                                        <p:attrNameLst>
                                          <p:attrName>ppt_x</p:attrName>
                                        </p:attrNameLst>
                                      </p:cBhvr>
                                      <p:tavLst>
                                        <p:tav tm="0">
                                          <p:val>
                                            <p:strVal val="#ppt_x"/>
                                          </p:val>
                                        </p:tav>
                                        <p:tav tm="100000">
                                          <p:val>
                                            <p:strVal val="#ppt_x"/>
                                          </p:val>
                                        </p:tav>
                                      </p:tavLst>
                                    </p:anim>
                                    <p:anim calcmode="lin" valueType="num">
                                      <p:cBhvr additive="base">
                                        <p:cTn id="312" dur="750" fill="hold"/>
                                        <p:tgtEl>
                                          <p:spTgt spid="197"/>
                                        </p:tgtEl>
                                        <p:attrNameLst>
                                          <p:attrName>ppt_y</p:attrName>
                                        </p:attrNameLst>
                                      </p:cBhvr>
                                      <p:tavLst>
                                        <p:tav tm="0">
                                          <p:val>
                                            <p:strVal val="1+#ppt_h/2"/>
                                          </p:val>
                                        </p:tav>
                                        <p:tav tm="100000">
                                          <p:val>
                                            <p:strVal val="#ppt_y"/>
                                          </p:val>
                                        </p:tav>
                                      </p:tavLst>
                                    </p:anim>
                                  </p:childTnLst>
                                </p:cTn>
                              </p:par>
                              <p:par>
                                <p:cTn id="313" presetID="2" presetClass="entr" presetSubtype="4" decel="100000" fill="hold" nodeType="withEffect">
                                  <p:stCondLst>
                                    <p:cond delay="0"/>
                                  </p:stCondLst>
                                  <p:childTnLst>
                                    <p:set>
                                      <p:cBhvr>
                                        <p:cTn id="314" dur="1" fill="hold">
                                          <p:stCondLst>
                                            <p:cond delay="0"/>
                                          </p:stCondLst>
                                        </p:cTn>
                                        <p:tgtEl>
                                          <p:spTgt spid="200"/>
                                        </p:tgtEl>
                                        <p:attrNameLst>
                                          <p:attrName>style.visibility</p:attrName>
                                        </p:attrNameLst>
                                      </p:cBhvr>
                                      <p:to>
                                        <p:strVal val="visible"/>
                                      </p:to>
                                    </p:set>
                                    <p:anim calcmode="lin" valueType="num">
                                      <p:cBhvr additive="base">
                                        <p:cTn id="315" dur="750" fill="hold"/>
                                        <p:tgtEl>
                                          <p:spTgt spid="200"/>
                                        </p:tgtEl>
                                        <p:attrNameLst>
                                          <p:attrName>ppt_x</p:attrName>
                                        </p:attrNameLst>
                                      </p:cBhvr>
                                      <p:tavLst>
                                        <p:tav tm="0">
                                          <p:val>
                                            <p:strVal val="#ppt_x"/>
                                          </p:val>
                                        </p:tav>
                                        <p:tav tm="100000">
                                          <p:val>
                                            <p:strVal val="#ppt_x"/>
                                          </p:val>
                                        </p:tav>
                                      </p:tavLst>
                                    </p:anim>
                                    <p:anim calcmode="lin" valueType="num">
                                      <p:cBhvr additive="base">
                                        <p:cTn id="316" dur="750" fill="hold"/>
                                        <p:tgtEl>
                                          <p:spTgt spid="200"/>
                                        </p:tgtEl>
                                        <p:attrNameLst>
                                          <p:attrName>ppt_y</p:attrName>
                                        </p:attrNameLst>
                                      </p:cBhvr>
                                      <p:tavLst>
                                        <p:tav tm="0">
                                          <p:val>
                                            <p:strVal val="1+#ppt_h/2"/>
                                          </p:val>
                                        </p:tav>
                                        <p:tav tm="100000">
                                          <p:val>
                                            <p:strVal val="#ppt_y"/>
                                          </p:val>
                                        </p:tav>
                                      </p:tavLst>
                                    </p:anim>
                                  </p:childTnLst>
                                </p:cTn>
                              </p:par>
                              <p:par>
                                <p:cTn id="317" presetID="2" presetClass="entr" presetSubtype="4" decel="100000" fill="hold" nodeType="withEffect">
                                  <p:stCondLst>
                                    <p:cond delay="0"/>
                                  </p:stCondLst>
                                  <p:childTnLst>
                                    <p:set>
                                      <p:cBhvr>
                                        <p:cTn id="318" dur="1" fill="hold">
                                          <p:stCondLst>
                                            <p:cond delay="0"/>
                                          </p:stCondLst>
                                        </p:cTn>
                                        <p:tgtEl>
                                          <p:spTgt spid="8"/>
                                        </p:tgtEl>
                                        <p:attrNameLst>
                                          <p:attrName>style.visibility</p:attrName>
                                        </p:attrNameLst>
                                      </p:cBhvr>
                                      <p:to>
                                        <p:strVal val="visible"/>
                                      </p:to>
                                    </p:set>
                                    <p:anim calcmode="lin" valueType="num">
                                      <p:cBhvr additive="base">
                                        <p:cTn id="319" dur="750" fill="hold"/>
                                        <p:tgtEl>
                                          <p:spTgt spid="8"/>
                                        </p:tgtEl>
                                        <p:attrNameLst>
                                          <p:attrName>ppt_x</p:attrName>
                                        </p:attrNameLst>
                                      </p:cBhvr>
                                      <p:tavLst>
                                        <p:tav tm="0">
                                          <p:val>
                                            <p:strVal val="#ppt_x"/>
                                          </p:val>
                                        </p:tav>
                                        <p:tav tm="100000">
                                          <p:val>
                                            <p:strVal val="#ppt_x"/>
                                          </p:val>
                                        </p:tav>
                                      </p:tavLst>
                                    </p:anim>
                                    <p:anim calcmode="lin" valueType="num">
                                      <p:cBhvr additive="base">
                                        <p:cTn id="320" dur="750" fill="hold"/>
                                        <p:tgtEl>
                                          <p:spTgt spid="8"/>
                                        </p:tgtEl>
                                        <p:attrNameLst>
                                          <p:attrName>ppt_y</p:attrName>
                                        </p:attrNameLst>
                                      </p:cBhvr>
                                      <p:tavLst>
                                        <p:tav tm="0">
                                          <p:val>
                                            <p:strVal val="1+#ppt_h/2"/>
                                          </p:val>
                                        </p:tav>
                                        <p:tav tm="100000">
                                          <p:val>
                                            <p:strVal val="#ppt_y"/>
                                          </p:val>
                                        </p:tav>
                                      </p:tavLst>
                                    </p:anim>
                                  </p:childTnLst>
                                </p:cTn>
                              </p:par>
                              <p:par>
                                <p:cTn id="321" presetID="2" presetClass="entr" presetSubtype="4" decel="100000" fill="hold" nodeType="withEffect">
                                  <p:stCondLst>
                                    <p:cond delay="0"/>
                                  </p:stCondLst>
                                  <p:childTnLst>
                                    <p:set>
                                      <p:cBhvr>
                                        <p:cTn id="322" dur="1" fill="hold">
                                          <p:stCondLst>
                                            <p:cond delay="0"/>
                                          </p:stCondLst>
                                        </p:cTn>
                                        <p:tgtEl>
                                          <p:spTgt spid="11"/>
                                        </p:tgtEl>
                                        <p:attrNameLst>
                                          <p:attrName>style.visibility</p:attrName>
                                        </p:attrNameLst>
                                      </p:cBhvr>
                                      <p:to>
                                        <p:strVal val="visible"/>
                                      </p:to>
                                    </p:set>
                                    <p:anim calcmode="lin" valueType="num">
                                      <p:cBhvr additive="base">
                                        <p:cTn id="323" dur="750" fill="hold"/>
                                        <p:tgtEl>
                                          <p:spTgt spid="11"/>
                                        </p:tgtEl>
                                        <p:attrNameLst>
                                          <p:attrName>ppt_x</p:attrName>
                                        </p:attrNameLst>
                                      </p:cBhvr>
                                      <p:tavLst>
                                        <p:tav tm="0">
                                          <p:val>
                                            <p:strVal val="#ppt_x"/>
                                          </p:val>
                                        </p:tav>
                                        <p:tav tm="100000">
                                          <p:val>
                                            <p:strVal val="#ppt_x"/>
                                          </p:val>
                                        </p:tav>
                                      </p:tavLst>
                                    </p:anim>
                                    <p:anim calcmode="lin" valueType="num">
                                      <p:cBhvr additive="base">
                                        <p:cTn id="324"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2" grpId="0"/>
      <p:bldP spid="34" grpId="0" animBg="1"/>
      <p:bldP spid="48" grpId="0"/>
      <p:bldP spid="50" grpId="0" animBg="1"/>
      <p:bldP spid="63" grpId="0"/>
      <p:bldP spid="65" grpId="0" animBg="1"/>
      <p:bldP spid="90" grpId="0" animBg="1"/>
      <p:bldP spid="91" grpId="0" animBg="1"/>
      <p:bldP spid="92" grpId="0" animBg="1"/>
      <p:bldP spid="93" grpId="0"/>
      <p:bldP spid="94" grpId="0"/>
      <p:bldP spid="96" grpId="0"/>
      <p:bldP spid="21" grpId="0" bldLvl="0" animBg="1"/>
      <p:bldP spid="22" grpId="0"/>
      <p:bldP spid="23" grpId="0" bldLvl="0" animBg="1"/>
      <p:bldP spid="104" grpId="0"/>
      <p:bldP spid="105" grpId="0" bldLvl="0" animBg="1"/>
      <p:bldP spid="118" grpId="0"/>
      <p:bldP spid="119" grpId="0" bldLvl="0" animBg="1"/>
      <p:bldP spid="133" grpId="0" bldLvl="0" animBg="1"/>
      <p:bldP spid="134" grpId="0" bldLvl="0" animBg="1"/>
      <p:bldP spid="135" grpId="0" bldLvl="0" animBg="1"/>
      <p:bldP spid="136" grpId="0"/>
      <p:bldP spid="137" grpId="0" bldLvl="0" animBg="1"/>
      <p:bldP spid="150" grpId="0"/>
      <p:bldP spid="151" grpId="0" bldLvl="0" animBg="1"/>
      <p:bldP spid="164" grpId="0"/>
      <p:bldP spid="165" grpId="0" bldLvl="0" animBg="1"/>
      <p:bldP spid="178" grpId="0" bldLvl="0" animBg="1"/>
      <p:bldP spid="189" grpId="0"/>
      <p:bldP spid="19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5"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txBox="1"/>
          <p:nvPr/>
        </p:nvSpPr>
        <p:spPr>
          <a:xfrm>
            <a:off x="9557647" y="3713372"/>
            <a:ext cx="470000" cy="400110"/>
          </a:xfrm>
          <a:prstGeom prst="rect">
            <a:avLst/>
          </a:prstGeom>
          <a:noFill/>
        </p:spPr>
        <p:txBody>
          <a:bodyPr wrap="none" rtlCol="0" anchor="ctr">
            <a:spAutoFit/>
          </a:bodyPr>
          <a:lstStyle/>
          <a:p>
            <a:pPr algn="ctr"/>
            <a:r>
              <a:rPr lang="en-US" sz="2000" b="1" dirty="0">
                <a:solidFill>
                  <a:schemeClr val="bg1"/>
                </a:solidFill>
                <a:cs typeface="+mn-ea"/>
                <a:sym typeface="+mn-lt"/>
              </a:rPr>
              <a:t>04</a:t>
            </a:r>
            <a:endParaRPr lang="en-US" sz="2000" b="1" dirty="0">
              <a:solidFill>
                <a:schemeClr val="bg1"/>
              </a:solidFill>
              <a:cs typeface="+mn-ea"/>
              <a:sym typeface="+mn-lt"/>
            </a:endParaRPr>
          </a:p>
        </p:txBody>
      </p:sp>
      <p:sp>
        <p:nvSpPr>
          <p:cNvPr id="2" name="e7d195523061f1c0"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a:t>
            </a:r>
            <a:endParaRPr lang="zh-CN" altLang="en-US" sz="100">
              <a:cs typeface="+mn-ea"/>
              <a:sym typeface="+mn-lt"/>
            </a:endParaRPr>
          </a:p>
        </p:txBody>
      </p:sp>
      <p:sp>
        <p:nvSpPr>
          <p:cNvPr id="3" name="矩形 2" descr="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
          <p:cNvSpPr/>
          <p:nvPr/>
        </p:nvSpPr>
        <p:spPr>
          <a:xfrm>
            <a:off x="2552065" y="1009015"/>
            <a:ext cx="7475220" cy="4881880"/>
          </a:xfrm>
          <a:prstGeom prst="rect">
            <a:avLst/>
          </a:prstGeom>
          <a:gradFill>
            <a:gsLst>
              <a:gs pos="0">
                <a:srgbClr val="BC45AC">
                  <a:alpha val="68000"/>
                </a:srgbClr>
              </a:gs>
              <a:gs pos="100000">
                <a:srgbClr val="6568FD">
                  <a:alpha val="70000"/>
                </a:srgbClr>
              </a:gs>
            </a:gsLst>
            <a:lin ang="5400000" scaled="1"/>
          </a:gradFill>
          <a:ln>
            <a:noFill/>
          </a:ln>
          <a:effectLst>
            <a:outerShdw blurRad="368300" dist="2413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solidFill>
                  <a:schemeClr val="bg1"/>
                </a:solidFill>
                <a:sym typeface="+mn-ea"/>
              </a:rPr>
              <a:t>系统是一个在线使用的医院病房管理系统，包扩管理员管理，用户管理和住院部管理三个部分。在使用本系统时，首先要选择一个要办理的业务，根据选择的业务登录该页面所在的模块，即可使用该模块中的功能。每个业务包含五个功能</a:t>
            </a:r>
            <a:endParaRPr lang="zh-CN" altLang="en-US" sz="3200">
              <a:solidFill>
                <a:schemeClr val="bg1"/>
              </a:solidFill>
              <a:cs typeface="+mn-ea"/>
              <a:sym typeface="+mn-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ppt_x"/>
                                          </p:val>
                                        </p:tav>
                                        <p:tav tm="100000">
                                          <p:val>
                                            <p:strVal val="#ppt_x"/>
                                          </p:val>
                                        </p:tav>
                                      </p:tavLst>
                                    </p:anim>
                                    <p:anim calcmode="lin" valueType="num">
                                      <p:cBhvr additive="base">
                                        <p:cTn id="8" dur="750" fill="hold"/>
                                        <p:tgtEl>
                                          <p:spTgt spid="30"/>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bldLvl="0" animBg="1"/>
    </p:bldLst>
  </p:timing>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15.xml><?xml version="1.0" encoding="utf-8"?>
<p:tagLst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ags/tag16.xml><?xml version="1.0" encoding="utf-8"?>
<p:tagLst xmlns:p="http://schemas.openxmlformats.org/presentationml/2006/main">
  <p:tag name="ISPRING_PRESENTATION_TITLE" val="26视频"/>
  <p:tag name="COMMONDATA" val="eyJoZGlkIjoiODFmN2YyNTYwOTg4MDNiZWU2YTIwNDA1ZWY5NDIzMTAifQ=="/>
  <p:tag name="KSO_WPP_MARK_KEY" val="acd80261-fe57-4f0c-b419-45516980bce8"/>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ags/tag9.xml><?xml version="1.0" encoding="utf-8"?>
<p:tagLst xmlns:p="http://schemas.openxmlformats.org/presentationml/2006/main">
  <p:tag name="KSO_WM_UNIT_PLACING_PICTURE_USER_VIEWPORT" val="{&quot;height&quot;:5340,&quot;width&quot;:8088}"/>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z4xkne4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7995</Words>
  <Application>WPS 演示</Application>
  <PresentationFormat>宽屏</PresentationFormat>
  <Paragraphs>294</Paragraphs>
  <Slides>20</Slides>
  <Notes>26</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Arial</vt:lpstr>
      <vt:lpstr>宋体</vt:lpstr>
      <vt:lpstr>Wingdings</vt:lpstr>
      <vt:lpstr>微软雅黑</vt:lpstr>
      <vt:lpstr>造字工房朗宋（非商用）常规体</vt:lpstr>
      <vt:lpstr>Lato Regular</vt:lpstr>
      <vt:lpstr>Segoe Print</vt:lpstr>
      <vt:lpstr>Arial Unicode MS</vt:lpstr>
      <vt:lpstr>等线</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竖版</dc:title>
  <dc:creator>第一PPT</dc:creator>
  <cp:keywords>www.1ppt.com</cp:keywords>
  <dc:description>www.1ppt.com</dc:description>
  <cp:lastModifiedBy>心念顾源.昊</cp:lastModifiedBy>
  <cp:revision>113</cp:revision>
  <dcterms:created xsi:type="dcterms:W3CDTF">2018-09-30T03:29:00Z</dcterms:created>
  <dcterms:modified xsi:type="dcterms:W3CDTF">2022-10-13T13:54:15Z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2052-11.1.0.12358</vt:lpwstr>
  </property>
  <property fmtid="{D5CDD505-2E9C-101B-9397-08002B2CF9AE}" pid="4" name="ICV">
    <vt:lpwstr>23F57D6F8EB248E8B7FF02DE122DBC65</vt:lpwstr>
  </property>
</Properties>
</file>